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3" r:id="rId5"/>
    <p:sldId id="316" r:id="rId6"/>
    <p:sldId id="317" r:id="rId7"/>
    <p:sldId id="315" r:id="rId8"/>
    <p:sldId id="318" r:id="rId9"/>
    <p:sldId id="256" r:id="rId10"/>
    <p:sldId id="296" r:id="rId11"/>
    <p:sldId id="297" r:id="rId12"/>
    <p:sldId id="257" r:id="rId13"/>
    <p:sldId id="258" r:id="rId14"/>
    <p:sldId id="291" r:id="rId15"/>
    <p:sldId id="259" r:id="rId16"/>
    <p:sldId id="260" r:id="rId17"/>
    <p:sldId id="268" r:id="rId18"/>
    <p:sldId id="298" r:id="rId19"/>
    <p:sldId id="261" r:id="rId20"/>
    <p:sldId id="262" r:id="rId21"/>
    <p:sldId id="292" r:id="rId22"/>
    <p:sldId id="293" r:id="rId23"/>
    <p:sldId id="269" r:id="rId24"/>
    <p:sldId id="294" r:id="rId25"/>
    <p:sldId id="295" r:id="rId26"/>
    <p:sldId id="264" r:id="rId27"/>
    <p:sldId id="265" r:id="rId28"/>
    <p:sldId id="278" r:id="rId29"/>
    <p:sldId id="270" r:id="rId30"/>
    <p:sldId id="271" r:id="rId31"/>
    <p:sldId id="303" r:id="rId32"/>
    <p:sldId id="272" r:id="rId33"/>
    <p:sldId id="274" r:id="rId34"/>
    <p:sldId id="273" r:id="rId35"/>
    <p:sldId id="280" r:id="rId36"/>
    <p:sldId id="281" r:id="rId37"/>
    <p:sldId id="282" r:id="rId38"/>
    <p:sldId id="283" r:id="rId39"/>
    <p:sldId id="285" r:id="rId40"/>
    <p:sldId id="299" r:id="rId41"/>
    <p:sldId id="300" r:id="rId42"/>
    <p:sldId id="301" r:id="rId43"/>
    <p:sldId id="286" r:id="rId44"/>
    <p:sldId id="302" r:id="rId45"/>
    <p:sldId id="304" r:id="rId46"/>
    <p:sldId id="310" r:id="rId47"/>
    <p:sldId id="311" r:id="rId48"/>
    <p:sldId id="306" r:id="rId49"/>
    <p:sldId id="307" r:id="rId50"/>
    <p:sldId id="308" r:id="rId51"/>
    <p:sldId id="312" r:id="rId52"/>
    <p:sldId id="309" r:id="rId53"/>
    <p:sldId id="319" r:id="rId54"/>
    <p:sldId id="320" r:id="rId55"/>
    <p:sldId id="321" r:id="rId56"/>
    <p:sldId id="287" r:id="rId57"/>
    <p:sldId id="288" r:id="rId58"/>
    <p:sldId id="305" r:id="rId59"/>
    <p:sldId id="290" r:id="rId60"/>
    <p:sldId id="266" r:id="rId6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FC3CB-86D6-4170-973F-4E903F92F35C}" v="325" dt="2020-11-26T13:04:58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Heerup" userId="9cd9b0b3-053c-4297-8ef6-16e64c63196b" providerId="ADAL" clId="{04FFC3CB-86D6-4170-973F-4E903F92F35C}"/>
    <pc:docChg chg="undo custSel addSld delSld modSld sldOrd">
      <pc:chgData name="Caroline Heerup" userId="9cd9b0b3-053c-4297-8ef6-16e64c63196b" providerId="ADAL" clId="{04FFC3CB-86D6-4170-973F-4E903F92F35C}" dt="2020-11-26T13:15:07.016" v="3745" actId="1076"/>
      <pc:docMkLst>
        <pc:docMk/>
      </pc:docMkLst>
      <pc:sldChg chg="modSp mod">
        <pc:chgData name="Caroline Heerup" userId="9cd9b0b3-053c-4297-8ef6-16e64c63196b" providerId="ADAL" clId="{04FFC3CB-86D6-4170-973F-4E903F92F35C}" dt="2020-11-26T11:35:13.850" v="1462" actId="1076"/>
        <pc:sldMkLst>
          <pc:docMk/>
          <pc:sldMk cId="4255695824" sldId="257"/>
        </pc:sldMkLst>
        <pc:spChg chg="mod">
          <ac:chgData name="Caroline Heerup" userId="9cd9b0b3-053c-4297-8ef6-16e64c63196b" providerId="ADAL" clId="{04FFC3CB-86D6-4170-973F-4E903F92F35C}" dt="2020-11-26T11:35:13.850" v="1462" actId="1076"/>
          <ac:spMkLst>
            <pc:docMk/>
            <pc:sldMk cId="4255695824" sldId="257"/>
            <ac:spMk id="14" creationId="{C3B48DFE-A6B3-4C7B-BB2D-AA1E64BC77BD}"/>
          </ac:spMkLst>
        </pc:spChg>
      </pc:sldChg>
      <pc:sldChg chg="modSp mod">
        <pc:chgData name="Caroline Heerup" userId="9cd9b0b3-053c-4297-8ef6-16e64c63196b" providerId="ADAL" clId="{04FFC3CB-86D6-4170-973F-4E903F92F35C}" dt="2020-11-26T11:36:05.669" v="1465" actId="14100"/>
        <pc:sldMkLst>
          <pc:docMk/>
          <pc:sldMk cId="37057731" sldId="258"/>
        </pc:sldMkLst>
        <pc:spChg chg="mod">
          <ac:chgData name="Caroline Heerup" userId="9cd9b0b3-053c-4297-8ef6-16e64c63196b" providerId="ADAL" clId="{04FFC3CB-86D6-4170-973F-4E903F92F35C}" dt="2020-11-26T11:35:57.027" v="1464" actId="1076"/>
          <ac:spMkLst>
            <pc:docMk/>
            <pc:sldMk cId="37057731" sldId="258"/>
            <ac:spMk id="14" creationId="{C3B48DFE-A6B3-4C7B-BB2D-AA1E64BC77BD}"/>
          </ac:spMkLst>
        </pc:spChg>
        <pc:cxnChg chg="mod">
          <ac:chgData name="Caroline Heerup" userId="9cd9b0b3-053c-4297-8ef6-16e64c63196b" providerId="ADAL" clId="{04FFC3CB-86D6-4170-973F-4E903F92F35C}" dt="2020-11-26T11:36:05.669" v="1465" actId="14100"/>
          <ac:cxnSpMkLst>
            <pc:docMk/>
            <pc:sldMk cId="37057731" sldId="258"/>
            <ac:cxnSpMk id="16" creationId="{E389B323-5F65-4777-B3D5-D57FB75888B8}"/>
          </ac:cxnSpMkLst>
        </pc:cxnChg>
      </pc:sldChg>
      <pc:sldChg chg="modSp mod">
        <pc:chgData name="Caroline Heerup" userId="9cd9b0b3-053c-4297-8ef6-16e64c63196b" providerId="ADAL" clId="{04FFC3CB-86D6-4170-973F-4E903F92F35C}" dt="2020-11-26T11:36:38.729" v="1470" actId="14100"/>
        <pc:sldMkLst>
          <pc:docMk/>
          <pc:sldMk cId="333930414" sldId="259"/>
        </pc:sldMkLst>
        <pc:spChg chg="mod">
          <ac:chgData name="Caroline Heerup" userId="9cd9b0b3-053c-4297-8ef6-16e64c63196b" providerId="ADAL" clId="{04FFC3CB-86D6-4170-973F-4E903F92F35C}" dt="2020-11-26T11:36:31.063" v="1469" actId="1076"/>
          <ac:spMkLst>
            <pc:docMk/>
            <pc:sldMk cId="333930414" sldId="259"/>
            <ac:spMk id="14" creationId="{C3B48DFE-A6B3-4C7B-BB2D-AA1E64BC77BD}"/>
          </ac:spMkLst>
        </pc:spChg>
        <pc:cxnChg chg="mod">
          <ac:chgData name="Caroline Heerup" userId="9cd9b0b3-053c-4297-8ef6-16e64c63196b" providerId="ADAL" clId="{04FFC3CB-86D6-4170-973F-4E903F92F35C}" dt="2020-11-26T11:36:38.729" v="1470" actId="14100"/>
          <ac:cxnSpMkLst>
            <pc:docMk/>
            <pc:sldMk cId="333930414" sldId="259"/>
            <ac:cxnSpMk id="16" creationId="{E389B323-5F65-4777-B3D5-D57FB75888B8}"/>
          </ac:cxnSpMkLst>
        </pc:cxnChg>
      </pc:sldChg>
      <pc:sldChg chg="modSp mod">
        <pc:chgData name="Caroline Heerup" userId="9cd9b0b3-053c-4297-8ef6-16e64c63196b" providerId="ADAL" clId="{04FFC3CB-86D6-4170-973F-4E903F92F35C}" dt="2020-11-26T11:37:04.017" v="1473" actId="14100"/>
        <pc:sldMkLst>
          <pc:docMk/>
          <pc:sldMk cId="201251242" sldId="260"/>
        </pc:sldMkLst>
        <pc:spChg chg="mod">
          <ac:chgData name="Caroline Heerup" userId="9cd9b0b3-053c-4297-8ef6-16e64c63196b" providerId="ADAL" clId="{04FFC3CB-86D6-4170-973F-4E903F92F35C}" dt="2020-11-26T11:37:00.166" v="1472" actId="1076"/>
          <ac:spMkLst>
            <pc:docMk/>
            <pc:sldMk cId="201251242" sldId="260"/>
            <ac:spMk id="21" creationId="{950ADDA3-571F-44D1-976B-632ECE3FE33D}"/>
          </ac:spMkLst>
        </pc:spChg>
        <pc:cxnChg chg="mod">
          <ac:chgData name="Caroline Heerup" userId="9cd9b0b3-053c-4297-8ef6-16e64c63196b" providerId="ADAL" clId="{04FFC3CB-86D6-4170-973F-4E903F92F35C}" dt="2020-11-26T11:37:04.017" v="1473" actId="14100"/>
          <ac:cxnSpMkLst>
            <pc:docMk/>
            <pc:sldMk cId="201251242" sldId="260"/>
            <ac:cxnSpMk id="24" creationId="{B7504FF0-F359-4CD1-A981-4078CFF0AF81}"/>
          </ac:cxnSpMkLst>
        </pc:cxnChg>
      </pc:sldChg>
      <pc:sldChg chg="addSp delSp modSp mod delAnim modAnim">
        <pc:chgData name="Caroline Heerup" userId="9cd9b0b3-053c-4297-8ef6-16e64c63196b" providerId="ADAL" clId="{04FFC3CB-86D6-4170-973F-4E903F92F35C}" dt="2020-11-26T11:34:25.847" v="1460" actId="14100"/>
        <pc:sldMkLst>
          <pc:docMk/>
          <pc:sldMk cId="1095353518" sldId="261"/>
        </pc:sldMkLst>
        <pc:spChg chg="mod">
          <ac:chgData name="Caroline Heerup" userId="9cd9b0b3-053c-4297-8ef6-16e64c63196b" providerId="ADAL" clId="{04FFC3CB-86D6-4170-973F-4E903F92F35C}" dt="2020-11-26T11:33:23.091" v="1452" actId="1038"/>
          <ac:spMkLst>
            <pc:docMk/>
            <pc:sldMk cId="1095353518" sldId="261"/>
            <ac:spMk id="2" creationId="{7B2717D9-B9C0-448E-8E4E-DC3C900F918F}"/>
          </ac:spMkLst>
        </pc:spChg>
        <pc:spChg chg="mod">
          <ac:chgData name="Caroline Heerup" userId="9cd9b0b3-053c-4297-8ef6-16e64c63196b" providerId="ADAL" clId="{04FFC3CB-86D6-4170-973F-4E903F92F35C}" dt="2020-11-26T11:34:06.288" v="1458" actId="1076"/>
          <ac:spMkLst>
            <pc:docMk/>
            <pc:sldMk cId="1095353518" sldId="261"/>
            <ac:spMk id="14" creationId="{C3B48DFE-A6B3-4C7B-BB2D-AA1E64BC77BD}"/>
          </ac:spMkLst>
        </pc:spChg>
        <pc:spChg chg="mod">
          <ac:chgData name="Caroline Heerup" userId="9cd9b0b3-053c-4297-8ef6-16e64c63196b" providerId="ADAL" clId="{04FFC3CB-86D6-4170-973F-4E903F92F35C}" dt="2020-11-26T11:33:23.091" v="1452" actId="1038"/>
          <ac:spMkLst>
            <pc:docMk/>
            <pc:sldMk cId="1095353518" sldId="261"/>
            <ac:spMk id="21" creationId="{9E31D0CC-4B9D-49FD-8019-C6FA7A60C7C1}"/>
          </ac:spMkLst>
        </pc:spChg>
        <pc:spChg chg="mod">
          <ac:chgData name="Caroline Heerup" userId="9cd9b0b3-053c-4297-8ef6-16e64c63196b" providerId="ADAL" clId="{04FFC3CB-86D6-4170-973F-4E903F92F35C}" dt="2020-11-26T11:33:23.091" v="1452" actId="1038"/>
          <ac:spMkLst>
            <pc:docMk/>
            <pc:sldMk cId="1095353518" sldId="261"/>
            <ac:spMk id="27" creationId="{C353B101-E5BE-47D9-83C9-C29081AA748A}"/>
          </ac:spMkLst>
        </pc:spChg>
        <pc:spChg chg="mod">
          <ac:chgData name="Caroline Heerup" userId="9cd9b0b3-053c-4297-8ef6-16e64c63196b" providerId="ADAL" clId="{04FFC3CB-86D6-4170-973F-4E903F92F35C}" dt="2020-11-26T11:33:23.091" v="1452" actId="1038"/>
          <ac:spMkLst>
            <pc:docMk/>
            <pc:sldMk cId="1095353518" sldId="261"/>
            <ac:spMk id="28" creationId="{2D6C3E19-7472-406A-B0C2-07AFE607DE95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30" creationId="{2E496D5D-3DE1-40F7-A2E7-1AAEE45E56E5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31" creationId="{939FDBB1-886F-444D-8A72-5E03669720FB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32" creationId="{B381E52C-3F19-47FD-8A5C-FEBA40BC2A3C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33" creationId="{9B04AE3E-AA76-469F-BFAD-4C1ADF3311A4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34" creationId="{D5454A5B-E218-4D7B-8B28-2B275E055EBE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35" creationId="{757820CD-8ACB-4453-9CDD-E240D5AD1904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36" creationId="{50C1A3F2-57FB-4461-911D-E376DE13E514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37" creationId="{F41C42A1-109E-40A2-A833-8FB1ABA75D2D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38" creationId="{1F9439E5-5ECB-4389-BEE2-2B53C253DF07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40" creationId="{E18AC9AD-4E9B-413B-9F8C-D57AC1EC14B2}"/>
          </ac:spMkLst>
        </pc:spChg>
        <pc:spChg chg="mod">
          <ac:chgData name="Caroline Heerup" userId="9cd9b0b3-053c-4297-8ef6-16e64c63196b" providerId="ADAL" clId="{04FFC3CB-86D6-4170-973F-4E903F92F35C}" dt="2020-11-26T11:33:06.594" v="1418" actId="1037"/>
          <ac:spMkLst>
            <pc:docMk/>
            <pc:sldMk cId="1095353518" sldId="261"/>
            <ac:spMk id="43" creationId="{03CB70BA-EFCF-49B4-9634-86F96A6B6020}"/>
          </ac:spMkLst>
        </pc:spChg>
        <pc:spChg chg="del">
          <ac:chgData name="Caroline Heerup" userId="9cd9b0b3-053c-4297-8ef6-16e64c63196b" providerId="ADAL" clId="{04FFC3CB-86D6-4170-973F-4E903F92F35C}" dt="2020-11-26T11:30:17.713" v="1336" actId="478"/>
          <ac:spMkLst>
            <pc:docMk/>
            <pc:sldMk cId="1095353518" sldId="261"/>
            <ac:spMk id="62" creationId="{58F8EDF6-9732-4C28-AD65-79CF61B34CAF}"/>
          </ac:spMkLst>
        </pc:spChg>
        <pc:picChg chg="add mod ord">
          <ac:chgData name="Caroline Heerup" userId="9cd9b0b3-053c-4297-8ef6-16e64c63196b" providerId="ADAL" clId="{04FFC3CB-86D6-4170-973F-4E903F92F35C}" dt="2020-11-26T11:34:01.764" v="1457" actId="1076"/>
          <ac:picMkLst>
            <pc:docMk/>
            <pc:sldMk cId="1095353518" sldId="261"/>
            <ac:picMk id="26" creationId="{0F3CFE75-5D39-42A5-BEEF-73B3E206A757}"/>
          </ac:picMkLst>
        </pc:picChg>
        <pc:cxnChg chg="mod">
          <ac:chgData name="Caroline Heerup" userId="9cd9b0b3-053c-4297-8ef6-16e64c63196b" providerId="ADAL" clId="{04FFC3CB-86D6-4170-973F-4E903F92F35C}" dt="2020-11-26T11:34:17.893" v="1459" actId="14100"/>
          <ac:cxnSpMkLst>
            <pc:docMk/>
            <pc:sldMk cId="1095353518" sldId="261"/>
            <ac:cxnSpMk id="39" creationId="{3BE83123-10EE-4BE8-91AE-77705E48394E}"/>
          </ac:cxnSpMkLst>
        </pc:cxnChg>
        <pc:cxnChg chg="mod">
          <ac:chgData name="Caroline Heerup" userId="9cd9b0b3-053c-4297-8ef6-16e64c63196b" providerId="ADAL" clId="{04FFC3CB-86D6-4170-973F-4E903F92F35C}" dt="2020-11-26T11:33:06.594" v="1418" actId="1037"/>
          <ac:cxnSpMkLst>
            <pc:docMk/>
            <pc:sldMk cId="1095353518" sldId="261"/>
            <ac:cxnSpMk id="44" creationId="{0E608BA8-D45B-44D9-80ED-53B10334C625}"/>
          </ac:cxnSpMkLst>
        </pc:cxnChg>
        <pc:cxnChg chg="mod">
          <ac:chgData name="Caroline Heerup" userId="9cd9b0b3-053c-4297-8ef6-16e64c63196b" providerId="ADAL" clId="{04FFC3CB-86D6-4170-973F-4E903F92F35C}" dt="2020-11-26T11:34:25.847" v="1460" actId="14100"/>
          <ac:cxnSpMkLst>
            <pc:docMk/>
            <pc:sldMk cId="1095353518" sldId="261"/>
            <ac:cxnSpMk id="50" creationId="{600EEEAD-63F6-4C70-A160-1EF6E70269F7}"/>
          </ac:cxnSpMkLst>
        </pc:cxnChg>
        <pc:cxnChg chg="mod">
          <ac:chgData name="Caroline Heerup" userId="9cd9b0b3-053c-4297-8ef6-16e64c63196b" providerId="ADAL" clId="{04FFC3CB-86D6-4170-973F-4E903F92F35C}" dt="2020-11-26T11:33:23.091" v="1452" actId="1038"/>
          <ac:cxnSpMkLst>
            <pc:docMk/>
            <pc:sldMk cId="1095353518" sldId="261"/>
            <ac:cxnSpMk id="53" creationId="{9B5471D3-4737-49C4-BA10-CD8FC4ABDE9E}"/>
          </ac:cxnSpMkLst>
        </pc:cxnChg>
        <pc:cxnChg chg="mod">
          <ac:chgData name="Caroline Heerup" userId="9cd9b0b3-053c-4297-8ef6-16e64c63196b" providerId="ADAL" clId="{04FFC3CB-86D6-4170-973F-4E903F92F35C}" dt="2020-11-26T11:33:23.091" v="1452" actId="1038"/>
          <ac:cxnSpMkLst>
            <pc:docMk/>
            <pc:sldMk cId="1095353518" sldId="261"/>
            <ac:cxnSpMk id="59" creationId="{76C953F2-3A37-439A-8BE6-3E946B206359}"/>
          </ac:cxnSpMkLst>
        </pc:cxnChg>
      </pc:sldChg>
      <pc:sldChg chg="addSp delSp modSp mod">
        <pc:chgData name="Caroline Heerup" userId="9cd9b0b3-053c-4297-8ef6-16e64c63196b" providerId="ADAL" clId="{04FFC3CB-86D6-4170-973F-4E903F92F35C}" dt="2020-11-26T09:56:16.181" v="700" actId="14100"/>
        <pc:sldMkLst>
          <pc:docMk/>
          <pc:sldMk cId="189938874" sldId="266"/>
        </pc:sldMkLst>
        <pc:spChg chg="mod">
          <ac:chgData name="Caroline Heerup" userId="9cd9b0b3-053c-4297-8ef6-16e64c63196b" providerId="ADAL" clId="{04FFC3CB-86D6-4170-973F-4E903F92F35C}" dt="2020-11-26T09:56:16.181" v="700" actId="14100"/>
          <ac:spMkLst>
            <pc:docMk/>
            <pc:sldMk cId="189938874" sldId="266"/>
            <ac:spMk id="2" creationId="{07715910-39BF-45A2-B303-46C6781DEA23}"/>
          </ac:spMkLst>
        </pc:spChg>
        <pc:spChg chg="mod">
          <ac:chgData name="Caroline Heerup" userId="9cd9b0b3-053c-4297-8ef6-16e64c63196b" providerId="ADAL" clId="{04FFC3CB-86D6-4170-973F-4E903F92F35C}" dt="2020-11-26T09:56:03.787" v="697" actId="14100"/>
          <ac:spMkLst>
            <pc:docMk/>
            <pc:sldMk cId="189938874" sldId="266"/>
            <ac:spMk id="9" creationId="{B8325C0F-D007-43F2-8653-C93DB76848DD}"/>
          </ac:spMkLst>
        </pc:spChg>
        <pc:spChg chg="mod">
          <ac:chgData name="Caroline Heerup" userId="9cd9b0b3-053c-4297-8ef6-16e64c63196b" providerId="ADAL" clId="{04FFC3CB-86D6-4170-973F-4E903F92F35C}" dt="2020-11-26T09:55:51.102" v="695" actId="1037"/>
          <ac:spMkLst>
            <pc:docMk/>
            <pc:sldMk cId="189938874" sldId="266"/>
            <ac:spMk id="10" creationId="{8CD7B7B6-335C-42C2-AC62-92FBB764045D}"/>
          </ac:spMkLst>
        </pc:spChg>
        <pc:spChg chg="del mod">
          <ac:chgData name="Caroline Heerup" userId="9cd9b0b3-053c-4297-8ef6-16e64c63196b" providerId="ADAL" clId="{04FFC3CB-86D6-4170-973F-4E903F92F35C}" dt="2020-11-26T09:49:12.365" v="234" actId="478"/>
          <ac:spMkLst>
            <pc:docMk/>
            <pc:sldMk cId="189938874" sldId="266"/>
            <ac:spMk id="15" creationId="{3059FFFC-0F06-4370-AE4A-A89D6CCE249F}"/>
          </ac:spMkLst>
        </pc:spChg>
        <pc:spChg chg="add mod">
          <ac:chgData name="Caroline Heerup" userId="9cd9b0b3-053c-4297-8ef6-16e64c63196b" providerId="ADAL" clId="{04FFC3CB-86D6-4170-973F-4E903F92F35C}" dt="2020-11-26T09:55:57.469" v="696" actId="14100"/>
          <ac:spMkLst>
            <pc:docMk/>
            <pc:sldMk cId="189938874" sldId="266"/>
            <ac:spMk id="16" creationId="{58F01A77-6928-4515-87CF-FF8905384EBF}"/>
          </ac:spMkLst>
        </pc:spChg>
        <pc:grpChg chg="mod">
          <ac:chgData name="Caroline Heerup" userId="9cd9b0b3-053c-4297-8ef6-16e64c63196b" providerId="ADAL" clId="{04FFC3CB-86D6-4170-973F-4E903F92F35C}" dt="2020-11-26T09:49:28.339" v="235" actId="1076"/>
          <ac:grpSpMkLst>
            <pc:docMk/>
            <pc:sldMk cId="189938874" sldId="266"/>
            <ac:grpSpMk id="7" creationId="{390B6D1D-B27C-4AB0-8BFE-58CBEBE666ED}"/>
          </ac:grpSpMkLst>
        </pc:grpChg>
        <pc:picChg chg="mod">
          <ac:chgData name="Caroline Heerup" userId="9cd9b0b3-053c-4297-8ef6-16e64c63196b" providerId="ADAL" clId="{04FFC3CB-86D6-4170-973F-4E903F92F35C}" dt="2020-11-26T09:55:23.695" v="658" actId="1038"/>
          <ac:picMkLst>
            <pc:docMk/>
            <pc:sldMk cId="189938874" sldId="266"/>
            <ac:picMk id="4" creationId="{4DF99A48-533B-4A6F-B36D-95D473F8EB1C}"/>
          </ac:picMkLst>
        </pc:picChg>
        <pc:picChg chg="mod">
          <ac:chgData name="Caroline Heerup" userId="9cd9b0b3-053c-4297-8ef6-16e64c63196b" providerId="ADAL" clId="{04FFC3CB-86D6-4170-973F-4E903F92F35C}" dt="2020-11-26T09:55:12.301" v="634" actId="1037"/>
          <ac:picMkLst>
            <pc:docMk/>
            <pc:sldMk cId="189938874" sldId="266"/>
            <ac:picMk id="6" creationId="{2DF615EF-784D-458D-B201-B12A04C5CF2C}"/>
          </ac:picMkLst>
        </pc:picChg>
        <pc:picChg chg="mod">
          <ac:chgData name="Caroline Heerup" userId="9cd9b0b3-053c-4297-8ef6-16e64c63196b" providerId="ADAL" clId="{04FFC3CB-86D6-4170-973F-4E903F92F35C}" dt="2020-11-26T09:55:18.524" v="647" actId="1038"/>
          <ac:picMkLst>
            <pc:docMk/>
            <pc:sldMk cId="189938874" sldId="266"/>
            <ac:picMk id="11" creationId="{3086CAD5-6D27-4E7C-BC74-04E2F22FB37F}"/>
          </ac:picMkLst>
        </pc:picChg>
        <pc:picChg chg="del">
          <ac:chgData name="Caroline Heerup" userId="9cd9b0b3-053c-4297-8ef6-16e64c63196b" providerId="ADAL" clId="{04FFC3CB-86D6-4170-973F-4E903F92F35C}" dt="2020-11-26T09:49:06.781" v="232" actId="478"/>
          <ac:picMkLst>
            <pc:docMk/>
            <pc:sldMk cId="189938874" sldId="266"/>
            <ac:picMk id="12" creationId="{0B56251E-3357-425A-8394-97FCB14EBE9E}"/>
          </ac:picMkLst>
        </pc:picChg>
        <pc:picChg chg="add mod">
          <ac:chgData name="Caroline Heerup" userId="9cd9b0b3-053c-4297-8ef6-16e64c63196b" providerId="ADAL" clId="{04FFC3CB-86D6-4170-973F-4E903F92F35C}" dt="2020-11-26T09:55:04.722" v="620" actId="1038"/>
          <ac:picMkLst>
            <pc:docMk/>
            <pc:sldMk cId="189938874" sldId="266"/>
            <ac:picMk id="14" creationId="{5C3C4D36-48E0-47FB-A58A-F2A5E90783A7}"/>
          </ac:picMkLst>
        </pc:picChg>
      </pc:sldChg>
      <pc:sldChg chg="modSp mod">
        <pc:chgData name="Caroline Heerup" userId="9cd9b0b3-053c-4297-8ef6-16e64c63196b" providerId="ADAL" clId="{04FFC3CB-86D6-4170-973F-4E903F92F35C}" dt="2020-11-26T11:28:34.518" v="1330" actId="20577"/>
        <pc:sldMkLst>
          <pc:docMk/>
          <pc:sldMk cId="3752072463" sldId="273"/>
        </pc:sldMkLst>
        <pc:spChg chg="mod">
          <ac:chgData name="Caroline Heerup" userId="9cd9b0b3-053c-4297-8ef6-16e64c63196b" providerId="ADAL" clId="{04FFC3CB-86D6-4170-973F-4E903F92F35C}" dt="2020-11-26T11:28:34.518" v="1330" actId="20577"/>
          <ac:spMkLst>
            <pc:docMk/>
            <pc:sldMk cId="3752072463" sldId="273"/>
            <ac:spMk id="8" creationId="{32C96D24-A3F6-4FF3-9510-0136D4916D1D}"/>
          </ac:spMkLst>
        </pc:spChg>
        <pc:spChg chg="mod">
          <ac:chgData name="Caroline Heerup" userId="9cd9b0b3-053c-4297-8ef6-16e64c63196b" providerId="ADAL" clId="{04FFC3CB-86D6-4170-973F-4E903F92F35C}" dt="2020-11-26T11:28:24.042" v="1326" actId="14100"/>
          <ac:spMkLst>
            <pc:docMk/>
            <pc:sldMk cId="3752072463" sldId="273"/>
            <ac:spMk id="26" creationId="{DEACF958-9FF2-47C4-83F3-31F09C4CCADF}"/>
          </ac:spMkLst>
        </pc:spChg>
      </pc:sldChg>
      <pc:sldChg chg="addSp delSp modSp mod">
        <pc:chgData name="Caroline Heerup" userId="9cd9b0b3-053c-4297-8ef6-16e64c63196b" providerId="ADAL" clId="{04FFC3CB-86D6-4170-973F-4E903F92F35C}" dt="2020-11-26T09:59:10.104" v="860" actId="1036"/>
        <pc:sldMkLst>
          <pc:docMk/>
          <pc:sldMk cId="2139645529" sldId="288"/>
        </pc:sldMkLst>
        <pc:spChg chg="mod">
          <ac:chgData name="Caroline Heerup" userId="9cd9b0b3-053c-4297-8ef6-16e64c63196b" providerId="ADAL" clId="{04FFC3CB-86D6-4170-973F-4E903F92F35C}" dt="2020-11-26T09:59:10.104" v="860" actId="1036"/>
          <ac:spMkLst>
            <pc:docMk/>
            <pc:sldMk cId="2139645529" sldId="288"/>
            <ac:spMk id="2" creationId="{07715910-39BF-45A2-B303-46C6781DEA23}"/>
          </ac:spMkLst>
        </pc:spChg>
        <pc:picChg chg="del">
          <ac:chgData name="Caroline Heerup" userId="9cd9b0b3-053c-4297-8ef6-16e64c63196b" providerId="ADAL" clId="{04FFC3CB-86D6-4170-973F-4E903F92F35C}" dt="2020-11-26T09:52:42.839" v="567" actId="478"/>
          <ac:picMkLst>
            <pc:docMk/>
            <pc:sldMk cId="2139645529" sldId="288"/>
            <ac:picMk id="3" creationId="{CDC1595B-C905-4530-93C9-2E0EB36F25A8}"/>
          </ac:picMkLst>
        </pc:picChg>
        <pc:picChg chg="add mod modCrop">
          <ac:chgData name="Caroline Heerup" userId="9cd9b0b3-053c-4297-8ef6-16e64c63196b" providerId="ADAL" clId="{04FFC3CB-86D6-4170-973F-4E903F92F35C}" dt="2020-11-26T09:59:00.119" v="844" actId="1038"/>
          <ac:picMkLst>
            <pc:docMk/>
            <pc:sldMk cId="2139645529" sldId="288"/>
            <ac:picMk id="6" creationId="{08607DD9-CB44-46E2-BBC9-70A1AE5B1A99}"/>
          </ac:picMkLst>
        </pc:picChg>
        <pc:picChg chg="add del mod">
          <ac:chgData name="Caroline Heerup" userId="9cd9b0b3-053c-4297-8ef6-16e64c63196b" providerId="ADAL" clId="{04FFC3CB-86D6-4170-973F-4E903F92F35C}" dt="2020-11-26T09:57:46.044" v="715" actId="478"/>
          <ac:picMkLst>
            <pc:docMk/>
            <pc:sldMk cId="2139645529" sldId="288"/>
            <ac:picMk id="7" creationId="{04DBCF55-7733-4E64-9514-0F0096233DB1}"/>
          </ac:picMkLst>
        </pc:picChg>
        <pc:picChg chg="add del mod">
          <ac:chgData name="Caroline Heerup" userId="9cd9b0b3-053c-4297-8ef6-16e64c63196b" providerId="ADAL" clId="{04FFC3CB-86D6-4170-973F-4E903F92F35C}" dt="2020-11-26T09:59:05.119" v="846" actId="478"/>
          <ac:picMkLst>
            <pc:docMk/>
            <pc:sldMk cId="2139645529" sldId="288"/>
            <ac:picMk id="8" creationId="{87BDE55C-43E2-4CDA-A91B-FEB5887CD159}"/>
          </ac:picMkLst>
        </pc:picChg>
      </pc:sldChg>
      <pc:sldChg chg="del">
        <pc:chgData name="Caroline Heerup" userId="9cd9b0b3-053c-4297-8ef6-16e64c63196b" providerId="ADAL" clId="{04FFC3CB-86D6-4170-973F-4E903F92F35C}" dt="2020-11-26T09:48:57.450" v="231" actId="47"/>
        <pc:sldMkLst>
          <pc:docMk/>
          <pc:sldMk cId="628665943" sldId="289"/>
        </pc:sldMkLst>
      </pc:sldChg>
      <pc:sldChg chg="addSp delSp modSp mod">
        <pc:chgData name="Caroline Heerup" userId="9cd9b0b3-053c-4297-8ef6-16e64c63196b" providerId="ADAL" clId="{04FFC3CB-86D6-4170-973F-4E903F92F35C}" dt="2020-11-26T09:59:46.208" v="890" actId="1036"/>
        <pc:sldMkLst>
          <pc:docMk/>
          <pc:sldMk cId="2189150840" sldId="290"/>
        </pc:sldMkLst>
        <pc:spChg chg="mod">
          <ac:chgData name="Caroline Heerup" userId="9cd9b0b3-053c-4297-8ef6-16e64c63196b" providerId="ADAL" clId="{04FFC3CB-86D6-4170-973F-4E903F92F35C}" dt="2020-11-26T09:59:46.208" v="890" actId="1036"/>
          <ac:spMkLst>
            <pc:docMk/>
            <pc:sldMk cId="2189150840" sldId="290"/>
            <ac:spMk id="2" creationId="{07715910-39BF-45A2-B303-46C6781DEA23}"/>
          </ac:spMkLst>
        </pc:spChg>
        <pc:picChg chg="mod">
          <ac:chgData name="Caroline Heerup" userId="9cd9b0b3-053c-4297-8ef6-16e64c63196b" providerId="ADAL" clId="{04FFC3CB-86D6-4170-973F-4E903F92F35C}" dt="2020-11-26T09:59:37.487" v="883" actId="1038"/>
          <ac:picMkLst>
            <pc:docMk/>
            <pc:sldMk cId="2189150840" sldId="290"/>
            <ac:picMk id="3" creationId="{503C0179-FCFC-4B9E-8E5C-5A8FF85A194A}"/>
          </ac:picMkLst>
        </pc:picChg>
        <pc:picChg chg="add del mod">
          <ac:chgData name="Caroline Heerup" userId="9cd9b0b3-053c-4297-8ef6-16e64c63196b" providerId="ADAL" clId="{04FFC3CB-86D6-4170-973F-4E903F92F35C}" dt="2020-11-26T09:59:40.114" v="884" actId="478"/>
          <ac:picMkLst>
            <pc:docMk/>
            <pc:sldMk cId="2189150840" sldId="290"/>
            <ac:picMk id="6" creationId="{04CFCA98-AFC8-44B4-A644-18A86C6D6890}"/>
          </ac:picMkLst>
        </pc:picChg>
      </pc:sldChg>
      <pc:sldChg chg="addSp delSp modSp add mod addAnim delAnim modAnim">
        <pc:chgData name="Caroline Heerup" userId="9cd9b0b3-053c-4297-8ef6-16e64c63196b" providerId="ADAL" clId="{04FFC3CB-86D6-4170-973F-4E903F92F35C}" dt="2020-11-26T11:21:25.320" v="1268" actId="478"/>
        <pc:sldMkLst>
          <pc:docMk/>
          <pc:sldMk cId="3955624157" sldId="304"/>
        </pc:sldMkLst>
        <pc:spChg chg="add del mod topLvl">
          <ac:chgData name="Caroline Heerup" userId="9cd9b0b3-053c-4297-8ef6-16e64c63196b" providerId="ADAL" clId="{04FFC3CB-86D6-4170-973F-4E903F92F35C}" dt="2020-11-26T10:09:15.103" v="917" actId="478"/>
          <ac:spMkLst>
            <pc:docMk/>
            <pc:sldMk cId="3955624157" sldId="304"/>
            <ac:spMk id="2" creationId="{A1701988-8C35-4E00-9E54-101DE7D84BF2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7" creationId="{D829EE9C-334F-400D-BE65-A5C50F1892AF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8" creationId="{785B436B-B43C-41D9-85F4-086C676EEE08}"/>
          </ac:spMkLst>
        </pc:spChg>
        <pc:spChg chg="add mod">
          <ac:chgData name="Caroline Heerup" userId="9cd9b0b3-053c-4297-8ef6-16e64c63196b" providerId="ADAL" clId="{04FFC3CB-86D6-4170-973F-4E903F92F35C}" dt="2020-11-26T10:10:32.175" v="923" actId="164"/>
          <ac:spMkLst>
            <pc:docMk/>
            <pc:sldMk cId="3955624157" sldId="304"/>
            <ac:spMk id="10" creationId="{F86C61C3-76A6-4B50-966E-AAB9DAB794AF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12" creationId="{790EB048-9007-457A-85EE-774750E08E6C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13" creationId="{6A2D6F4C-FE1C-451B-9134-AFEEA1FE5FED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14" creationId="{3DEB0B4F-D32E-4A83-BA23-40C94665C604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21" creationId="{8BFD72D1-F96E-4201-8425-657A2CA67736}"/>
          </ac:spMkLst>
        </pc:spChg>
        <pc:spChg chg="mod">
          <ac:chgData name="Caroline Heerup" userId="9cd9b0b3-053c-4297-8ef6-16e64c63196b" providerId="ADAL" clId="{04FFC3CB-86D6-4170-973F-4E903F92F35C}" dt="2020-11-26T09:42:30.297" v="222" actId="20577"/>
          <ac:spMkLst>
            <pc:docMk/>
            <pc:sldMk cId="3955624157" sldId="304"/>
            <ac:spMk id="23" creationId="{330494AA-349F-4CC2-8213-4AEA74DA1064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26" creationId="{754E2167-2010-42BC-AD5A-AA0998156A6A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27" creationId="{096AA0D3-F5DE-4915-80D4-FC2F52A2EA10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28" creationId="{7E9048BD-5BD1-437C-A0FF-D9FA294F5385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29" creationId="{3B09CCD1-A9E1-47C0-83DC-82889898366C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30" creationId="{FF684F00-31B3-4B3B-9F2E-2F2EF3EC8426}"/>
          </ac:spMkLst>
        </pc:spChg>
        <pc:spChg chg="del">
          <ac:chgData name="Caroline Heerup" userId="9cd9b0b3-053c-4297-8ef6-16e64c63196b" providerId="ADAL" clId="{04FFC3CB-86D6-4170-973F-4E903F92F35C}" dt="2020-11-26T09:40:04.655" v="2" actId="478"/>
          <ac:spMkLst>
            <pc:docMk/>
            <pc:sldMk cId="3955624157" sldId="304"/>
            <ac:spMk id="31" creationId="{2EB7711B-1DFD-413C-82DB-D715524155DC}"/>
          </ac:spMkLst>
        </pc:spChg>
        <pc:spChg chg="add del mod">
          <ac:chgData name="Caroline Heerup" userId="9cd9b0b3-053c-4297-8ef6-16e64c63196b" providerId="ADAL" clId="{04FFC3CB-86D6-4170-973F-4E903F92F35C}" dt="2020-11-26T10:13:45.918" v="942" actId="478"/>
          <ac:spMkLst>
            <pc:docMk/>
            <pc:sldMk cId="3955624157" sldId="304"/>
            <ac:spMk id="53" creationId="{9431CBF5-2B4B-40A1-8C4D-D7B83CD80222}"/>
          </ac:spMkLst>
        </pc:spChg>
        <pc:spChg chg="del">
          <ac:chgData name="Caroline Heerup" userId="9cd9b0b3-053c-4297-8ef6-16e64c63196b" providerId="ADAL" clId="{04FFC3CB-86D6-4170-973F-4E903F92F35C}" dt="2020-11-26T09:40:32.402" v="7" actId="478"/>
          <ac:spMkLst>
            <pc:docMk/>
            <pc:sldMk cId="3955624157" sldId="304"/>
            <ac:spMk id="59" creationId="{B7C9C8D8-534B-4BB1-9796-24F2895ABE05}"/>
          </ac:spMkLst>
        </pc:spChg>
        <pc:spChg chg="del">
          <ac:chgData name="Caroline Heerup" userId="9cd9b0b3-053c-4297-8ef6-16e64c63196b" providerId="ADAL" clId="{04FFC3CB-86D6-4170-973F-4E903F92F35C}" dt="2020-11-26T09:40:26.134" v="5" actId="478"/>
          <ac:spMkLst>
            <pc:docMk/>
            <pc:sldMk cId="3955624157" sldId="304"/>
            <ac:spMk id="60" creationId="{4401ED40-A4E5-4FA8-A7ED-64C0DC65909D}"/>
          </ac:spMkLst>
        </pc:spChg>
        <pc:spChg chg="del">
          <ac:chgData name="Caroline Heerup" userId="9cd9b0b3-053c-4297-8ef6-16e64c63196b" providerId="ADAL" clId="{04FFC3CB-86D6-4170-973F-4E903F92F35C}" dt="2020-11-26T09:40:26.134" v="5" actId="478"/>
          <ac:spMkLst>
            <pc:docMk/>
            <pc:sldMk cId="3955624157" sldId="304"/>
            <ac:spMk id="62" creationId="{6E347A24-8582-4732-82FC-A1D95B80C8C9}"/>
          </ac:spMkLst>
        </pc:spChg>
        <pc:spChg chg="add del mod">
          <ac:chgData name="Caroline Heerup" userId="9cd9b0b3-053c-4297-8ef6-16e64c63196b" providerId="ADAL" clId="{04FFC3CB-86D6-4170-973F-4E903F92F35C}" dt="2020-11-26T10:14:29.386" v="946" actId="164"/>
          <ac:spMkLst>
            <pc:docMk/>
            <pc:sldMk cId="3955624157" sldId="304"/>
            <ac:spMk id="63" creationId="{65AFD9F0-69ED-4720-B567-032D3912626A}"/>
          </ac:spMkLst>
        </pc:spChg>
        <pc:spChg chg="add del mod">
          <ac:chgData name="Caroline Heerup" userId="9cd9b0b3-053c-4297-8ef6-16e64c63196b" providerId="ADAL" clId="{04FFC3CB-86D6-4170-973F-4E903F92F35C}" dt="2020-11-26T10:13:42.911" v="941" actId="478"/>
          <ac:spMkLst>
            <pc:docMk/>
            <pc:sldMk cId="3955624157" sldId="304"/>
            <ac:spMk id="64" creationId="{D8665A62-DBCD-42CD-BC1F-B5120BE85DB2}"/>
          </ac:spMkLst>
        </pc:spChg>
        <pc:spChg chg="add del mod">
          <ac:chgData name="Caroline Heerup" userId="9cd9b0b3-053c-4297-8ef6-16e64c63196b" providerId="ADAL" clId="{04FFC3CB-86D6-4170-973F-4E903F92F35C}" dt="2020-11-26T10:14:29.386" v="946" actId="164"/>
          <ac:spMkLst>
            <pc:docMk/>
            <pc:sldMk cId="3955624157" sldId="304"/>
            <ac:spMk id="65" creationId="{FBDD3DD4-A0DD-4AF9-B347-20A4576873E9}"/>
          </ac:spMkLst>
        </pc:spChg>
        <pc:spChg chg="add del mod">
          <ac:chgData name="Caroline Heerup" userId="9cd9b0b3-053c-4297-8ef6-16e64c63196b" providerId="ADAL" clId="{04FFC3CB-86D6-4170-973F-4E903F92F35C}" dt="2020-11-26T10:14:29.386" v="946" actId="164"/>
          <ac:spMkLst>
            <pc:docMk/>
            <pc:sldMk cId="3955624157" sldId="304"/>
            <ac:spMk id="66" creationId="{47FFB45D-C2CC-4BCD-A5DF-323E18E7DCA9}"/>
          </ac:spMkLst>
        </pc:spChg>
        <pc:spChg chg="add del mod">
          <ac:chgData name="Caroline Heerup" userId="9cd9b0b3-053c-4297-8ef6-16e64c63196b" providerId="ADAL" clId="{04FFC3CB-86D6-4170-973F-4E903F92F35C}" dt="2020-11-26T10:14:29.386" v="946" actId="164"/>
          <ac:spMkLst>
            <pc:docMk/>
            <pc:sldMk cId="3955624157" sldId="304"/>
            <ac:spMk id="67" creationId="{C6EBC6DE-B2DB-4B7B-9E84-61F92120F35A}"/>
          </ac:spMkLst>
        </pc:spChg>
        <pc:spChg chg="add del mod">
          <ac:chgData name="Caroline Heerup" userId="9cd9b0b3-053c-4297-8ef6-16e64c63196b" providerId="ADAL" clId="{04FFC3CB-86D6-4170-973F-4E903F92F35C}" dt="2020-11-26T10:13:40.505" v="940" actId="478"/>
          <ac:spMkLst>
            <pc:docMk/>
            <pc:sldMk cId="3955624157" sldId="304"/>
            <ac:spMk id="68" creationId="{329BD4C9-626D-4B2B-802F-55ECBE237C28}"/>
          </ac:spMkLst>
        </pc:spChg>
        <pc:spChg chg="add del mod">
          <ac:chgData name="Caroline Heerup" userId="9cd9b0b3-053c-4297-8ef6-16e64c63196b" providerId="ADAL" clId="{04FFC3CB-86D6-4170-973F-4E903F92F35C}" dt="2020-11-26T10:13:34.662" v="937" actId="478"/>
          <ac:spMkLst>
            <pc:docMk/>
            <pc:sldMk cId="3955624157" sldId="304"/>
            <ac:spMk id="69" creationId="{9F61DC6D-E450-46CB-95CD-56F77440F086}"/>
          </ac:spMkLst>
        </pc:spChg>
        <pc:spChg chg="add del mod">
          <ac:chgData name="Caroline Heerup" userId="9cd9b0b3-053c-4297-8ef6-16e64c63196b" providerId="ADAL" clId="{04FFC3CB-86D6-4170-973F-4E903F92F35C}" dt="2020-11-26T10:13:32.050" v="936" actId="478"/>
          <ac:spMkLst>
            <pc:docMk/>
            <pc:sldMk cId="3955624157" sldId="304"/>
            <ac:spMk id="70" creationId="{F6B17CF7-19A0-4781-BCB8-FD294F4E848F}"/>
          </ac:spMkLst>
        </pc:spChg>
        <pc:spChg chg="add del mod">
          <ac:chgData name="Caroline Heerup" userId="9cd9b0b3-053c-4297-8ef6-16e64c63196b" providerId="ADAL" clId="{04FFC3CB-86D6-4170-973F-4E903F92F35C}" dt="2020-11-26T10:14:29.386" v="946" actId="164"/>
          <ac:spMkLst>
            <pc:docMk/>
            <pc:sldMk cId="3955624157" sldId="304"/>
            <ac:spMk id="71" creationId="{F0063A38-33FE-4EE9-890D-94AB7BF8E41E}"/>
          </ac:spMkLst>
        </pc:spChg>
        <pc:spChg chg="add mod">
          <ac:chgData name="Caroline Heerup" userId="9cd9b0b3-053c-4297-8ef6-16e64c63196b" providerId="ADAL" clId="{04FFC3CB-86D6-4170-973F-4E903F92F35C}" dt="2020-11-26T10:17:48.712" v="981" actId="571"/>
          <ac:spMkLst>
            <pc:docMk/>
            <pc:sldMk cId="3955624157" sldId="304"/>
            <ac:spMk id="76" creationId="{7BBE8A49-4A05-4F28-AAB9-ACA0676F7D86}"/>
          </ac:spMkLst>
        </pc:spChg>
        <pc:grpChg chg="add del mod">
          <ac:chgData name="Caroline Heerup" userId="9cd9b0b3-053c-4297-8ef6-16e64c63196b" providerId="ADAL" clId="{04FFC3CB-86D6-4170-973F-4E903F92F35C}" dt="2020-11-26T10:08:32.034" v="895" actId="165"/>
          <ac:grpSpMkLst>
            <pc:docMk/>
            <pc:sldMk cId="3955624157" sldId="304"/>
            <ac:grpSpMk id="4" creationId="{82E445BB-0097-495B-9138-F871C82F822C}"/>
          </ac:grpSpMkLst>
        </pc:grpChg>
        <pc:grpChg chg="mod">
          <ac:chgData name="Caroline Heerup" userId="9cd9b0b3-053c-4297-8ef6-16e64c63196b" providerId="ADAL" clId="{04FFC3CB-86D6-4170-973F-4E903F92F35C}" dt="2020-11-26T10:15:50.791" v="980" actId="1076"/>
          <ac:grpSpMkLst>
            <pc:docMk/>
            <pc:sldMk cId="3955624157" sldId="304"/>
            <ac:grpSpMk id="15" creationId="{1F44B651-5E5F-45AD-82CA-02D49CB859C3}"/>
          </ac:grpSpMkLst>
        </pc:grpChg>
        <pc:grpChg chg="add mod">
          <ac:chgData name="Caroline Heerup" userId="9cd9b0b3-053c-4297-8ef6-16e64c63196b" providerId="ADAL" clId="{04FFC3CB-86D6-4170-973F-4E903F92F35C}" dt="2020-11-26T10:10:32.175" v="923" actId="164"/>
          <ac:grpSpMkLst>
            <pc:docMk/>
            <pc:sldMk cId="3955624157" sldId="304"/>
            <ac:grpSpMk id="20" creationId="{9AB4C174-5C92-43A2-96AD-CFAD5281AA83}"/>
          </ac:grpSpMkLst>
        </pc:grpChg>
        <pc:grpChg chg="add del mod">
          <ac:chgData name="Caroline Heerup" userId="9cd9b0b3-053c-4297-8ef6-16e64c63196b" providerId="ADAL" clId="{04FFC3CB-86D6-4170-973F-4E903F92F35C}" dt="2020-11-26T11:21:22.430" v="1267" actId="478"/>
          <ac:grpSpMkLst>
            <pc:docMk/>
            <pc:sldMk cId="3955624157" sldId="304"/>
            <ac:grpSpMk id="24" creationId="{050EB964-5D29-47BE-A804-726E8B897E56}"/>
          </ac:grpSpMkLst>
        </pc:grpChg>
        <pc:grpChg chg="del">
          <ac:chgData name="Caroline Heerup" userId="9cd9b0b3-053c-4297-8ef6-16e64c63196b" providerId="ADAL" clId="{04FFC3CB-86D6-4170-973F-4E903F92F35C}" dt="2020-11-26T09:40:01.184" v="1" actId="478"/>
          <ac:grpSpMkLst>
            <pc:docMk/>
            <pc:sldMk cId="3955624157" sldId="304"/>
            <ac:grpSpMk id="46" creationId="{7129B8B1-3949-4809-A317-0BC52F46F82F}"/>
          </ac:grpSpMkLst>
        </pc:grpChg>
        <pc:picChg chg="del">
          <ac:chgData name="Caroline Heerup" userId="9cd9b0b3-053c-4297-8ef6-16e64c63196b" providerId="ADAL" clId="{04FFC3CB-86D6-4170-973F-4E903F92F35C}" dt="2020-11-26T09:40:28.922" v="6" actId="478"/>
          <ac:picMkLst>
            <pc:docMk/>
            <pc:sldMk cId="3955624157" sldId="304"/>
            <ac:picMk id="11" creationId="{6C035696-6CB0-4C27-BA29-E73DC8E0357D}"/>
          </ac:picMkLst>
        </pc:picChg>
        <pc:picChg chg="add mod">
          <ac:chgData name="Caroline Heerup" userId="9cd9b0b3-053c-4297-8ef6-16e64c63196b" providerId="ADAL" clId="{04FFC3CB-86D6-4170-973F-4E903F92F35C}" dt="2020-11-26T10:10:32.175" v="923" actId="164"/>
          <ac:picMkLst>
            <pc:docMk/>
            <pc:sldMk cId="3955624157" sldId="304"/>
            <ac:picMk id="17" creationId="{7C068409-B441-4A52-AF4F-9073F7E87E8D}"/>
          </ac:picMkLst>
        </pc:picChg>
        <pc:picChg chg="add del mod topLvl">
          <ac:chgData name="Caroline Heerup" userId="9cd9b0b3-053c-4297-8ef6-16e64c63196b" providerId="ADAL" clId="{04FFC3CB-86D6-4170-973F-4E903F92F35C}" dt="2020-11-26T10:09:15.103" v="917" actId="478"/>
          <ac:picMkLst>
            <pc:docMk/>
            <pc:sldMk cId="3955624157" sldId="304"/>
            <ac:picMk id="43" creationId="{1B2EB895-CCAA-4D71-9CD7-6D36C10A82BD}"/>
          </ac:picMkLst>
        </pc:picChg>
        <pc:picChg chg="add del mod">
          <ac:chgData name="Caroline Heerup" userId="9cd9b0b3-053c-4297-8ef6-16e64c63196b" providerId="ADAL" clId="{04FFC3CB-86D6-4170-973F-4E903F92F35C}" dt="2020-11-26T11:21:17.313" v="1265" actId="478"/>
          <ac:picMkLst>
            <pc:docMk/>
            <pc:sldMk cId="3955624157" sldId="304"/>
            <ac:picMk id="52" creationId="{BB0B236B-0939-4697-BE0C-B4378C697483}"/>
          </ac:picMkLst>
        </pc:picChg>
        <pc:picChg chg="del">
          <ac:chgData name="Caroline Heerup" userId="9cd9b0b3-053c-4297-8ef6-16e64c63196b" providerId="ADAL" clId="{04FFC3CB-86D6-4170-973F-4E903F92F35C}" dt="2020-11-26T09:40:26.134" v="5" actId="478"/>
          <ac:picMkLst>
            <pc:docMk/>
            <pc:sldMk cId="3955624157" sldId="304"/>
            <ac:picMk id="61" creationId="{E6BA72EE-E310-44A1-9DF9-56EFD90F58DD}"/>
          </ac:picMkLst>
        </pc:picChg>
        <pc:picChg chg="add mod">
          <ac:chgData name="Caroline Heerup" userId="9cd9b0b3-053c-4297-8ef6-16e64c63196b" providerId="ADAL" clId="{04FFC3CB-86D6-4170-973F-4E903F92F35C}" dt="2020-11-26T10:17:48.712" v="981" actId="571"/>
          <ac:picMkLst>
            <pc:docMk/>
            <pc:sldMk cId="3955624157" sldId="304"/>
            <ac:picMk id="75" creationId="{9E84DC4D-9911-4B71-AFBD-7DF4C4F0B9AA}"/>
          </ac:picMkLst>
        </pc:picChg>
        <pc:cxnChg chg="del">
          <ac:chgData name="Caroline Heerup" userId="9cd9b0b3-053c-4297-8ef6-16e64c63196b" providerId="ADAL" clId="{04FFC3CB-86D6-4170-973F-4E903F92F35C}" dt="2020-11-26T09:40:14.582" v="4" actId="478"/>
          <ac:cxnSpMkLst>
            <pc:docMk/>
            <pc:sldMk cId="3955624157" sldId="304"/>
            <ac:cxnSpMk id="42" creationId="{DA6F4786-0D90-4DDF-BC55-23881AF48BEB}"/>
          </ac:cxnSpMkLst>
        </pc:cxnChg>
        <pc:cxnChg chg="del">
          <ac:chgData name="Caroline Heerup" userId="9cd9b0b3-053c-4297-8ef6-16e64c63196b" providerId="ADAL" clId="{04FFC3CB-86D6-4170-973F-4E903F92F35C}" dt="2020-11-26T09:40:11.868" v="3" actId="478"/>
          <ac:cxnSpMkLst>
            <pc:docMk/>
            <pc:sldMk cId="3955624157" sldId="304"/>
            <ac:cxnSpMk id="44" creationId="{4A3057D7-28A7-44F1-A75F-4E596F3BE286}"/>
          </ac:cxnSpMkLst>
        </pc:cxnChg>
        <pc:cxnChg chg="add del mod">
          <ac:chgData name="Caroline Heerup" userId="9cd9b0b3-053c-4297-8ef6-16e64c63196b" providerId="ADAL" clId="{04FFC3CB-86D6-4170-973F-4E903F92F35C}" dt="2020-11-26T11:21:25.320" v="1268" actId="478"/>
          <ac:cxnSpMkLst>
            <pc:docMk/>
            <pc:sldMk cId="3955624157" sldId="304"/>
            <ac:cxnSpMk id="45" creationId="{A931DE56-2433-43CD-B89F-5205597B7F03}"/>
          </ac:cxnSpMkLst>
        </pc:cxnChg>
        <pc:cxnChg chg="add del mod">
          <ac:chgData name="Caroline Heerup" userId="9cd9b0b3-053c-4297-8ef6-16e64c63196b" providerId="ADAL" clId="{04FFC3CB-86D6-4170-973F-4E903F92F35C}" dt="2020-11-26T10:13:38.677" v="939" actId="478"/>
          <ac:cxnSpMkLst>
            <pc:docMk/>
            <pc:sldMk cId="3955624157" sldId="304"/>
            <ac:cxnSpMk id="72" creationId="{854A525B-432B-4DB2-8F98-A2CB454456B7}"/>
          </ac:cxnSpMkLst>
        </pc:cxnChg>
        <pc:cxnChg chg="add del mod">
          <ac:chgData name="Caroline Heerup" userId="9cd9b0b3-053c-4297-8ef6-16e64c63196b" providerId="ADAL" clId="{04FFC3CB-86D6-4170-973F-4E903F92F35C}" dt="2020-11-26T10:13:36.177" v="938" actId="478"/>
          <ac:cxnSpMkLst>
            <pc:docMk/>
            <pc:sldMk cId="3955624157" sldId="304"/>
            <ac:cxnSpMk id="73" creationId="{E1EB6BD0-5364-4896-899A-E8624D28746F}"/>
          </ac:cxnSpMkLst>
        </pc:cxnChg>
        <pc:cxnChg chg="add del mod">
          <ac:chgData name="Caroline Heerup" userId="9cd9b0b3-053c-4297-8ef6-16e64c63196b" providerId="ADAL" clId="{04FFC3CB-86D6-4170-973F-4E903F92F35C}" dt="2020-11-26T11:21:19.773" v="1266" actId="478"/>
          <ac:cxnSpMkLst>
            <pc:docMk/>
            <pc:sldMk cId="3955624157" sldId="304"/>
            <ac:cxnSpMk id="74" creationId="{48A6DB66-8C8C-48EC-9B51-16E754B5C7EE}"/>
          </ac:cxnSpMkLst>
        </pc:cxnChg>
      </pc:sldChg>
      <pc:sldChg chg="addSp delSp modSp add mod">
        <pc:chgData name="Caroline Heerup" userId="9cd9b0b3-053c-4297-8ef6-16e64c63196b" providerId="ADAL" clId="{04FFC3CB-86D6-4170-973F-4E903F92F35C}" dt="2020-11-26T09:59:25.249" v="862"/>
        <pc:sldMkLst>
          <pc:docMk/>
          <pc:sldMk cId="3392274048" sldId="305"/>
        </pc:sldMkLst>
        <pc:spChg chg="mod">
          <ac:chgData name="Caroline Heerup" userId="9cd9b0b3-053c-4297-8ef6-16e64c63196b" providerId="ADAL" clId="{04FFC3CB-86D6-4170-973F-4E903F92F35C}" dt="2020-11-26T09:53:52.491" v="599" actId="20577"/>
          <ac:spMkLst>
            <pc:docMk/>
            <pc:sldMk cId="3392274048" sldId="305"/>
            <ac:spMk id="2" creationId="{07715910-39BF-45A2-B303-46C6781DEA23}"/>
          </ac:spMkLst>
        </pc:spChg>
        <pc:picChg chg="mod">
          <ac:chgData name="Caroline Heerup" userId="9cd9b0b3-053c-4297-8ef6-16e64c63196b" providerId="ADAL" clId="{04FFC3CB-86D6-4170-973F-4E903F92F35C}" dt="2020-11-26T09:58:16.057" v="799" actId="14100"/>
          <ac:picMkLst>
            <pc:docMk/>
            <pc:sldMk cId="3392274048" sldId="305"/>
            <ac:picMk id="3" creationId="{CDC1595B-C905-4530-93C9-2E0EB36F25A8}"/>
          </ac:picMkLst>
        </pc:picChg>
        <pc:picChg chg="add del mod">
          <ac:chgData name="Caroline Heerup" userId="9cd9b0b3-053c-4297-8ef6-16e64c63196b" providerId="ADAL" clId="{04FFC3CB-86D6-4170-973F-4E903F92F35C}" dt="2020-11-26T09:58:19.932" v="800" actId="478"/>
          <ac:picMkLst>
            <pc:docMk/>
            <pc:sldMk cId="3392274048" sldId="305"/>
            <ac:picMk id="6" creationId="{69805A7E-D18B-46FB-9AA4-3038292088A0}"/>
          </ac:picMkLst>
        </pc:picChg>
        <pc:picChg chg="add del mod">
          <ac:chgData name="Caroline Heerup" userId="9cd9b0b3-053c-4297-8ef6-16e64c63196b" providerId="ADAL" clId="{04FFC3CB-86D6-4170-973F-4E903F92F35C}" dt="2020-11-26T09:59:25.249" v="862"/>
          <ac:picMkLst>
            <pc:docMk/>
            <pc:sldMk cId="3392274048" sldId="305"/>
            <ac:picMk id="7" creationId="{66EF8E68-798A-4D37-984C-401A244069EF}"/>
          </ac:picMkLst>
        </pc:picChg>
      </pc:sldChg>
      <pc:sldChg chg="addSp delSp modSp add mod modAnim">
        <pc:chgData name="Caroline Heerup" userId="9cd9b0b3-053c-4297-8ef6-16e64c63196b" providerId="ADAL" clId="{04FFC3CB-86D6-4170-973F-4E903F92F35C}" dt="2020-11-26T11:11:45.322" v="1117" actId="478"/>
        <pc:sldMkLst>
          <pc:docMk/>
          <pc:sldMk cId="1804545038" sldId="306"/>
        </pc:sldMkLst>
        <pc:spChg chg="add mod">
          <ac:chgData name="Caroline Heerup" userId="9cd9b0b3-053c-4297-8ef6-16e64c63196b" providerId="ADAL" clId="{04FFC3CB-86D6-4170-973F-4E903F92F35C}" dt="2020-11-26T10:28:37.451" v="1090" actId="164"/>
          <ac:spMkLst>
            <pc:docMk/>
            <pc:sldMk cId="1804545038" sldId="306"/>
            <ac:spMk id="9" creationId="{DDF46EE3-AB6E-4490-82AE-9903EBE2DD14}"/>
          </ac:spMkLst>
        </pc:spChg>
        <pc:spChg chg="mod">
          <ac:chgData name="Caroline Heerup" userId="9cd9b0b3-053c-4297-8ef6-16e64c63196b" providerId="ADAL" clId="{04FFC3CB-86D6-4170-973F-4E903F92F35C}" dt="2020-11-26T10:25:23.937" v="1080" actId="20577"/>
          <ac:spMkLst>
            <pc:docMk/>
            <pc:sldMk cId="1804545038" sldId="306"/>
            <ac:spMk id="76" creationId="{7BBE8A49-4A05-4F28-AAB9-ACA0676F7D86}"/>
          </ac:spMkLst>
        </pc:spChg>
        <pc:grpChg chg="add del mod">
          <ac:chgData name="Caroline Heerup" userId="9cd9b0b3-053c-4297-8ef6-16e64c63196b" providerId="ADAL" clId="{04FFC3CB-86D6-4170-973F-4E903F92F35C}" dt="2020-11-26T11:11:45.322" v="1117" actId="478"/>
          <ac:grpSpMkLst>
            <pc:docMk/>
            <pc:sldMk cId="1804545038" sldId="306"/>
            <ac:grpSpMk id="11" creationId="{B0AED9DE-EDBE-4A80-8D5C-CDBDA3C4DDAE}"/>
          </ac:grpSpMkLst>
        </pc:grpChg>
        <pc:grpChg chg="del">
          <ac:chgData name="Caroline Heerup" userId="9cd9b0b3-053c-4297-8ef6-16e64c63196b" providerId="ADAL" clId="{04FFC3CB-86D6-4170-973F-4E903F92F35C}" dt="2020-11-26T10:19:50.633" v="999" actId="478"/>
          <ac:grpSpMkLst>
            <pc:docMk/>
            <pc:sldMk cId="1804545038" sldId="306"/>
            <ac:grpSpMk id="15" creationId="{1F44B651-5E5F-45AD-82CA-02D49CB859C3}"/>
          </ac:grpSpMkLst>
        </pc:grpChg>
        <pc:grpChg chg="del">
          <ac:chgData name="Caroline Heerup" userId="9cd9b0b3-053c-4297-8ef6-16e64c63196b" providerId="ADAL" clId="{04FFC3CB-86D6-4170-973F-4E903F92F35C}" dt="2020-11-26T10:19:44.276" v="994" actId="478"/>
          <ac:grpSpMkLst>
            <pc:docMk/>
            <pc:sldMk cId="1804545038" sldId="306"/>
            <ac:grpSpMk id="20" creationId="{9AB4C174-5C92-43A2-96AD-CFAD5281AA83}"/>
          </ac:grpSpMkLst>
        </pc:grpChg>
        <pc:grpChg chg="del">
          <ac:chgData name="Caroline Heerup" userId="9cd9b0b3-053c-4297-8ef6-16e64c63196b" providerId="ADAL" clId="{04FFC3CB-86D6-4170-973F-4E903F92F35C}" dt="2020-11-26T10:19:47.346" v="996" actId="478"/>
          <ac:grpSpMkLst>
            <pc:docMk/>
            <pc:sldMk cId="1804545038" sldId="306"/>
            <ac:grpSpMk id="24" creationId="{050EB964-5D29-47BE-A804-726E8B897E56}"/>
          </ac:grpSpMkLst>
        </pc:grpChg>
        <pc:picChg chg="add mod modCrop">
          <ac:chgData name="Caroline Heerup" userId="9cd9b0b3-053c-4297-8ef6-16e64c63196b" providerId="ADAL" clId="{04FFC3CB-86D6-4170-973F-4E903F92F35C}" dt="2020-11-26T10:23:41.232" v="1007" actId="732"/>
          <ac:picMkLst>
            <pc:docMk/>
            <pc:sldMk cId="1804545038" sldId="306"/>
            <ac:picMk id="4" creationId="{AA6ACD6B-012F-4B56-AE25-D5A05B59BE45}"/>
          </ac:picMkLst>
        </pc:picChg>
        <pc:picChg chg="add mod">
          <ac:chgData name="Caroline Heerup" userId="9cd9b0b3-053c-4297-8ef6-16e64c63196b" providerId="ADAL" clId="{04FFC3CB-86D6-4170-973F-4E903F92F35C}" dt="2020-11-26T10:28:37.451" v="1090" actId="164"/>
          <ac:picMkLst>
            <pc:docMk/>
            <pc:sldMk cId="1804545038" sldId="306"/>
            <ac:picMk id="8" creationId="{AC8924B4-EF3C-4A20-9BD4-71D03FBE02B7}"/>
          </ac:picMkLst>
        </pc:picChg>
        <pc:picChg chg="del">
          <ac:chgData name="Caroline Heerup" userId="9cd9b0b3-053c-4297-8ef6-16e64c63196b" providerId="ADAL" clId="{04FFC3CB-86D6-4170-973F-4E903F92F35C}" dt="2020-11-26T10:19:49.695" v="998" actId="478"/>
          <ac:picMkLst>
            <pc:docMk/>
            <pc:sldMk cId="1804545038" sldId="306"/>
            <ac:picMk id="52" creationId="{BB0B236B-0939-4697-BE0C-B4378C697483}"/>
          </ac:picMkLst>
        </pc:picChg>
        <pc:cxnChg chg="del">
          <ac:chgData name="Caroline Heerup" userId="9cd9b0b3-053c-4297-8ef6-16e64c63196b" providerId="ADAL" clId="{04FFC3CB-86D6-4170-973F-4E903F92F35C}" dt="2020-11-26T10:19:45.291" v="995" actId="478"/>
          <ac:cxnSpMkLst>
            <pc:docMk/>
            <pc:sldMk cId="1804545038" sldId="306"/>
            <ac:cxnSpMk id="45" creationId="{A931DE56-2433-43CD-B89F-5205597B7F03}"/>
          </ac:cxnSpMkLst>
        </pc:cxnChg>
        <pc:cxnChg chg="del">
          <ac:chgData name="Caroline Heerup" userId="9cd9b0b3-053c-4297-8ef6-16e64c63196b" providerId="ADAL" clId="{04FFC3CB-86D6-4170-973F-4E903F92F35C}" dt="2020-11-26T10:19:48.312" v="997" actId="478"/>
          <ac:cxnSpMkLst>
            <pc:docMk/>
            <pc:sldMk cId="1804545038" sldId="306"/>
            <ac:cxnSpMk id="74" creationId="{48A6DB66-8C8C-48EC-9B51-16E754B5C7EE}"/>
          </ac:cxnSpMkLst>
        </pc:cxnChg>
      </pc:sldChg>
      <pc:sldChg chg="modSp add mod">
        <pc:chgData name="Caroline Heerup" userId="9cd9b0b3-053c-4297-8ef6-16e64c63196b" providerId="ADAL" clId="{04FFC3CB-86D6-4170-973F-4E903F92F35C}" dt="2020-11-26T11:12:39.369" v="1127" actId="14100"/>
        <pc:sldMkLst>
          <pc:docMk/>
          <pc:sldMk cId="540652435" sldId="307"/>
        </pc:sldMkLst>
        <pc:spChg chg="mod">
          <ac:chgData name="Caroline Heerup" userId="9cd9b0b3-053c-4297-8ef6-16e64c63196b" providerId="ADAL" clId="{04FFC3CB-86D6-4170-973F-4E903F92F35C}" dt="2020-11-26T11:12:39.369" v="1127" actId="14100"/>
          <ac:spMkLst>
            <pc:docMk/>
            <pc:sldMk cId="540652435" sldId="307"/>
            <ac:spMk id="76" creationId="{7BBE8A49-4A05-4F28-AAB9-ACA0676F7D86}"/>
          </ac:spMkLst>
        </pc:spChg>
      </pc:sldChg>
      <pc:sldChg chg="addSp delSp modSp add mod ord delAnim modAnim">
        <pc:chgData name="Caroline Heerup" userId="9cd9b0b3-053c-4297-8ef6-16e64c63196b" providerId="ADAL" clId="{04FFC3CB-86D6-4170-973F-4E903F92F35C}" dt="2020-11-26T11:21:58.800" v="1276" actId="478"/>
        <pc:sldMkLst>
          <pc:docMk/>
          <pc:sldMk cId="1366976395" sldId="308"/>
        </pc:sldMkLst>
        <pc:spChg chg="add mod">
          <ac:chgData name="Caroline Heerup" userId="9cd9b0b3-053c-4297-8ef6-16e64c63196b" providerId="ADAL" clId="{04FFC3CB-86D6-4170-973F-4E903F92F35C}" dt="2020-11-26T11:18:38.131" v="1244" actId="1076"/>
          <ac:spMkLst>
            <pc:docMk/>
            <pc:sldMk cId="1366976395" sldId="308"/>
            <ac:spMk id="2" creationId="{BFDE9CF4-1DDE-4872-B629-D05927139246}"/>
          </ac:spMkLst>
        </pc:spChg>
        <pc:spChg chg="mod">
          <ac:chgData name="Caroline Heerup" userId="9cd9b0b3-053c-4297-8ef6-16e64c63196b" providerId="ADAL" clId="{04FFC3CB-86D6-4170-973F-4E903F92F35C}" dt="2020-11-26T11:17:52.371" v="1239"/>
          <ac:spMkLst>
            <pc:docMk/>
            <pc:sldMk cId="1366976395" sldId="308"/>
            <ac:spMk id="34" creationId="{9C8C82A2-F85A-4565-BC3F-44916DD97356}"/>
          </ac:spMkLst>
        </pc:spChg>
        <pc:spChg chg="mod">
          <ac:chgData name="Caroline Heerup" userId="9cd9b0b3-053c-4297-8ef6-16e64c63196b" providerId="ADAL" clId="{04FFC3CB-86D6-4170-973F-4E903F92F35C}" dt="2020-11-26T11:17:52.371" v="1239"/>
          <ac:spMkLst>
            <pc:docMk/>
            <pc:sldMk cId="1366976395" sldId="308"/>
            <ac:spMk id="36" creationId="{390D9C72-54C5-4832-A636-9C691D033290}"/>
          </ac:spMkLst>
        </pc:spChg>
        <pc:spChg chg="mod">
          <ac:chgData name="Caroline Heerup" userId="9cd9b0b3-053c-4297-8ef6-16e64c63196b" providerId="ADAL" clId="{04FFC3CB-86D6-4170-973F-4E903F92F35C}" dt="2020-11-26T11:17:52.371" v="1239"/>
          <ac:spMkLst>
            <pc:docMk/>
            <pc:sldMk cId="1366976395" sldId="308"/>
            <ac:spMk id="37" creationId="{9661C7FA-62F1-490B-9AF5-65641CD9570F}"/>
          </ac:spMkLst>
        </pc:spChg>
        <pc:spChg chg="mod">
          <ac:chgData name="Caroline Heerup" userId="9cd9b0b3-053c-4297-8ef6-16e64c63196b" providerId="ADAL" clId="{04FFC3CB-86D6-4170-973F-4E903F92F35C}" dt="2020-11-26T11:17:52.371" v="1239"/>
          <ac:spMkLst>
            <pc:docMk/>
            <pc:sldMk cId="1366976395" sldId="308"/>
            <ac:spMk id="38" creationId="{BBEA0ADB-8219-4AD1-93F8-55E3DB9B2222}"/>
          </ac:spMkLst>
        </pc:spChg>
        <pc:spChg chg="mod">
          <ac:chgData name="Caroline Heerup" userId="9cd9b0b3-053c-4297-8ef6-16e64c63196b" providerId="ADAL" clId="{04FFC3CB-86D6-4170-973F-4E903F92F35C}" dt="2020-11-26T11:17:52.371" v="1239"/>
          <ac:spMkLst>
            <pc:docMk/>
            <pc:sldMk cId="1366976395" sldId="308"/>
            <ac:spMk id="39" creationId="{A64749BC-0AB6-4D46-822B-46A8CD24F468}"/>
          </ac:spMkLst>
        </pc:spChg>
        <pc:spChg chg="mod">
          <ac:chgData name="Caroline Heerup" userId="9cd9b0b3-053c-4297-8ef6-16e64c63196b" providerId="ADAL" clId="{04FFC3CB-86D6-4170-973F-4E903F92F35C}" dt="2020-11-26T11:17:52.371" v="1239"/>
          <ac:spMkLst>
            <pc:docMk/>
            <pc:sldMk cId="1366976395" sldId="308"/>
            <ac:spMk id="40" creationId="{96629C5F-C270-4BDC-A622-0BDB91A94674}"/>
          </ac:spMkLst>
        </pc:spChg>
        <pc:spChg chg="mod">
          <ac:chgData name="Caroline Heerup" userId="9cd9b0b3-053c-4297-8ef6-16e64c63196b" providerId="ADAL" clId="{04FFC3CB-86D6-4170-973F-4E903F92F35C}" dt="2020-11-26T11:17:18.040" v="1237" actId="20577"/>
          <ac:spMkLst>
            <pc:docMk/>
            <pc:sldMk cId="1366976395" sldId="308"/>
            <ac:spMk id="76" creationId="{7BBE8A49-4A05-4F28-AAB9-ACA0676F7D86}"/>
          </ac:spMkLst>
        </pc:spChg>
        <pc:grpChg chg="mod">
          <ac:chgData name="Caroline Heerup" userId="9cd9b0b3-053c-4297-8ef6-16e64c63196b" providerId="ADAL" clId="{04FFC3CB-86D6-4170-973F-4E903F92F35C}" dt="2020-11-26T11:18:31.396" v="1243" actId="1076"/>
          <ac:grpSpMkLst>
            <pc:docMk/>
            <pc:sldMk cId="1366976395" sldId="308"/>
            <ac:grpSpMk id="15" creationId="{1F44B651-5E5F-45AD-82CA-02D49CB859C3}"/>
          </ac:grpSpMkLst>
        </pc:grpChg>
        <pc:grpChg chg="del">
          <ac:chgData name="Caroline Heerup" userId="9cd9b0b3-053c-4297-8ef6-16e64c63196b" providerId="ADAL" clId="{04FFC3CB-86D6-4170-973F-4E903F92F35C}" dt="2020-11-26T11:13:53.441" v="1131" actId="478"/>
          <ac:grpSpMkLst>
            <pc:docMk/>
            <pc:sldMk cId="1366976395" sldId="308"/>
            <ac:grpSpMk id="20" creationId="{9AB4C174-5C92-43A2-96AD-CFAD5281AA83}"/>
          </ac:grpSpMkLst>
        </pc:grpChg>
        <pc:grpChg chg="del">
          <ac:chgData name="Caroline Heerup" userId="9cd9b0b3-053c-4297-8ef6-16e64c63196b" providerId="ADAL" clId="{04FFC3CB-86D6-4170-973F-4E903F92F35C}" dt="2020-11-26T11:17:34.607" v="1238" actId="478"/>
          <ac:grpSpMkLst>
            <pc:docMk/>
            <pc:sldMk cId="1366976395" sldId="308"/>
            <ac:grpSpMk id="24" creationId="{050EB964-5D29-47BE-A804-726E8B897E56}"/>
          </ac:grpSpMkLst>
        </pc:grpChg>
        <pc:grpChg chg="add del mod">
          <ac:chgData name="Caroline Heerup" userId="9cd9b0b3-053c-4297-8ef6-16e64c63196b" providerId="ADAL" clId="{04FFC3CB-86D6-4170-973F-4E903F92F35C}" dt="2020-11-26T11:21:51.628" v="1273" actId="478"/>
          <ac:grpSpMkLst>
            <pc:docMk/>
            <pc:sldMk cId="1366976395" sldId="308"/>
            <ac:grpSpMk id="33" creationId="{B07BD0C8-3846-4A67-8888-EF3ED86A40F7}"/>
          </ac:grpSpMkLst>
        </pc:grpChg>
        <pc:picChg chg="add mod">
          <ac:chgData name="Caroline Heerup" userId="9cd9b0b3-053c-4297-8ef6-16e64c63196b" providerId="ADAL" clId="{04FFC3CB-86D6-4170-973F-4E903F92F35C}" dt="2020-11-26T11:18:43.289" v="1246" actId="1076"/>
          <ac:picMkLst>
            <pc:docMk/>
            <pc:sldMk cId="1366976395" sldId="308"/>
            <ac:picMk id="7" creationId="{3B77EB08-4A57-4DD0-B4D0-2F828AF4E376}"/>
          </ac:picMkLst>
        </pc:picChg>
        <pc:picChg chg="add mod">
          <ac:chgData name="Caroline Heerup" userId="9cd9b0b3-053c-4297-8ef6-16e64c63196b" providerId="ADAL" clId="{04FFC3CB-86D6-4170-973F-4E903F92F35C}" dt="2020-11-26T11:18:41.585" v="1245" actId="1076"/>
          <ac:picMkLst>
            <pc:docMk/>
            <pc:sldMk cId="1366976395" sldId="308"/>
            <ac:picMk id="9" creationId="{519F8D66-6CDB-4971-B81F-A517160AE8C8}"/>
          </ac:picMkLst>
        </pc:picChg>
        <pc:picChg chg="add mod">
          <ac:chgData name="Caroline Heerup" userId="9cd9b0b3-053c-4297-8ef6-16e64c63196b" providerId="ADAL" clId="{04FFC3CB-86D6-4170-973F-4E903F92F35C}" dt="2020-11-26T11:18:49.139" v="1248" actId="1076"/>
          <ac:picMkLst>
            <pc:docMk/>
            <pc:sldMk cId="1366976395" sldId="308"/>
            <ac:picMk id="12" creationId="{AC6F6B1A-B37F-4A6E-907B-390F2B2AE2C6}"/>
          </ac:picMkLst>
        </pc:picChg>
        <pc:picChg chg="add mod">
          <ac:chgData name="Caroline Heerup" userId="9cd9b0b3-053c-4297-8ef6-16e64c63196b" providerId="ADAL" clId="{04FFC3CB-86D6-4170-973F-4E903F92F35C}" dt="2020-11-26T11:18:46.165" v="1247" actId="1076"/>
          <ac:picMkLst>
            <pc:docMk/>
            <pc:sldMk cId="1366976395" sldId="308"/>
            <ac:picMk id="14" creationId="{234E431D-7E72-47B1-8C6D-8F5580652371}"/>
          </ac:picMkLst>
        </pc:picChg>
        <pc:picChg chg="del">
          <ac:chgData name="Caroline Heerup" userId="9cd9b0b3-053c-4297-8ef6-16e64c63196b" providerId="ADAL" clId="{04FFC3CB-86D6-4170-973F-4E903F92F35C}" dt="2020-11-26T11:21:58.800" v="1276" actId="478"/>
          <ac:picMkLst>
            <pc:docMk/>
            <pc:sldMk cId="1366976395" sldId="308"/>
            <ac:picMk id="52" creationId="{BB0B236B-0939-4697-BE0C-B4378C697483}"/>
          </ac:picMkLst>
        </pc:picChg>
        <pc:cxnChg chg="del">
          <ac:chgData name="Caroline Heerup" userId="9cd9b0b3-053c-4297-8ef6-16e64c63196b" providerId="ADAL" clId="{04FFC3CB-86D6-4170-973F-4E903F92F35C}" dt="2020-11-26T11:21:54.028" v="1274" actId="478"/>
          <ac:cxnSpMkLst>
            <pc:docMk/>
            <pc:sldMk cId="1366976395" sldId="308"/>
            <ac:cxnSpMk id="45" creationId="{A931DE56-2433-43CD-B89F-5205597B7F03}"/>
          </ac:cxnSpMkLst>
        </pc:cxnChg>
        <pc:cxnChg chg="del">
          <ac:chgData name="Caroline Heerup" userId="9cd9b0b3-053c-4297-8ef6-16e64c63196b" providerId="ADAL" clId="{04FFC3CB-86D6-4170-973F-4E903F92F35C}" dt="2020-11-26T11:21:56.528" v="1275" actId="478"/>
          <ac:cxnSpMkLst>
            <pc:docMk/>
            <pc:sldMk cId="1366976395" sldId="308"/>
            <ac:cxnSpMk id="74" creationId="{48A6DB66-8C8C-48EC-9B51-16E754B5C7EE}"/>
          </ac:cxnSpMkLst>
        </pc:cxnChg>
      </pc:sldChg>
      <pc:sldChg chg="add">
        <pc:chgData name="Caroline Heerup" userId="9cd9b0b3-053c-4297-8ef6-16e64c63196b" providerId="ADAL" clId="{04FFC3CB-86D6-4170-973F-4E903F92F35C}" dt="2020-11-26T11:20:45.766" v="1255"/>
        <pc:sldMkLst>
          <pc:docMk/>
          <pc:sldMk cId="3908933398" sldId="309"/>
        </pc:sldMkLst>
      </pc:sldChg>
      <pc:sldChg chg="delSp add mod">
        <pc:chgData name="Caroline Heerup" userId="9cd9b0b3-053c-4297-8ef6-16e64c63196b" providerId="ADAL" clId="{04FFC3CB-86D6-4170-973F-4E903F92F35C}" dt="2020-11-26T11:21:37.349" v="1271" actId="478"/>
        <pc:sldMkLst>
          <pc:docMk/>
          <pc:sldMk cId="550813960" sldId="310"/>
        </pc:sldMkLst>
        <pc:picChg chg="del">
          <ac:chgData name="Caroline Heerup" userId="9cd9b0b3-053c-4297-8ef6-16e64c63196b" providerId="ADAL" clId="{04FFC3CB-86D6-4170-973F-4E903F92F35C}" dt="2020-11-26T11:21:34.630" v="1270" actId="478"/>
          <ac:picMkLst>
            <pc:docMk/>
            <pc:sldMk cId="550813960" sldId="310"/>
            <ac:picMk id="52" creationId="{BB0B236B-0939-4697-BE0C-B4378C697483}"/>
          </ac:picMkLst>
        </pc:picChg>
        <pc:cxnChg chg="del">
          <ac:chgData name="Caroline Heerup" userId="9cd9b0b3-053c-4297-8ef6-16e64c63196b" providerId="ADAL" clId="{04FFC3CB-86D6-4170-973F-4E903F92F35C}" dt="2020-11-26T11:21:37.349" v="1271" actId="478"/>
          <ac:cxnSpMkLst>
            <pc:docMk/>
            <pc:sldMk cId="550813960" sldId="310"/>
            <ac:cxnSpMk id="74" creationId="{48A6DB66-8C8C-48EC-9B51-16E754B5C7EE}"/>
          </ac:cxnSpMkLst>
        </pc:cxnChg>
      </pc:sldChg>
      <pc:sldChg chg="add">
        <pc:chgData name="Caroline Heerup" userId="9cd9b0b3-053c-4297-8ef6-16e64c63196b" providerId="ADAL" clId="{04FFC3CB-86D6-4170-973F-4E903F92F35C}" dt="2020-11-26T11:21:30.701" v="1269"/>
        <pc:sldMkLst>
          <pc:docMk/>
          <pc:sldMk cId="4253860040" sldId="311"/>
        </pc:sldMkLst>
      </pc:sldChg>
      <pc:sldChg chg="delSp add mod">
        <pc:chgData name="Caroline Heerup" userId="9cd9b0b3-053c-4297-8ef6-16e64c63196b" providerId="ADAL" clId="{04FFC3CB-86D6-4170-973F-4E903F92F35C}" dt="2020-11-26T11:22:06.590" v="1278" actId="478"/>
        <pc:sldMkLst>
          <pc:docMk/>
          <pc:sldMk cId="261300800" sldId="312"/>
        </pc:sldMkLst>
        <pc:picChg chg="del">
          <ac:chgData name="Caroline Heerup" userId="9cd9b0b3-053c-4297-8ef6-16e64c63196b" providerId="ADAL" clId="{04FFC3CB-86D6-4170-973F-4E903F92F35C}" dt="2020-11-26T11:22:06.590" v="1278" actId="478"/>
          <ac:picMkLst>
            <pc:docMk/>
            <pc:sldMk cId="261300800" sldId="312"/>
            <ac:picMk id="52" creationId="{BB0B236B-0939-4697-BE0C-B4378C697483}"/>
          </ac:picMkLst>
        </pc:picChg>
        <pc:cxnChg chg="del">
          <ac:chgData name="Caroline Heerup" userId="9cd9b0b3-053c-4297-8ef6-16e64c63196b" providerId="ADAL" clId="{04FFC3CB-86D6-4170-973F-4E903F92F35C}" dt="2020-11-26T11:22:04.429" v="1277" actId="478"/>
          <ac:cxnSpMkLst>
            <pc:docMk/>
            <pc:sldMk cId="261300800" sldId="312"/>
            <ac:cxnSpMk id="74" creationId="{48A6DB66-8C8C-48EC-9B51-16E754B5C7EE}"/>
          </ac:cxnSpMkLst>
        </pc:cxnChg>
      </pc:sldChg>
      <pc:sldChg chg="addSp delSp modSp add mod ord">
        <pc:chgData name="Caroline Heerup" userId="9cd9b0b3-053c-4297-8ef6-16e64c63196b" providerId="ADAL" clId="{04FFC3CB-86D6-4170-973F-4E903F92F35C}" dt="2020-11-26T12:30:16.934" v="2278" actId="1076"/>
        <pc:sldMkLst>
          <pc:docMk/>
          <pc:sldMk cId="1925963809" sldId="313"/>
        </pc:sldMkLst>
        <pc:spChg chg="mod">
          <ac:chgData name="Caroline Heerup" userId="9cd9b0b3-053c-4297-8ef6-16e64c63196b" providerId="ADAL" clId="{04FFC3CB-86D6-4170-973F-4E903F92F35C}" dt="2020-11-26T12:29:55.335" v="2277" actId="20577"/>
          <ac:spMkLst>
            <pc:docMk/>
            <pc:sldMk cId="1925963809" sldId="313"/>
            <ac:spMk id="4" creationId="{0AE6FA88-A5D1-4CAD-897D-92AB475DE2AA}"/>
          </ac:spMkLst>
        </pc:spChg>
        <pc:spChg chg="mod">
          <ac:chgData name="Caroline Heerup" userId="9cd9b0b3-053c-4297-8ef6-16e64c63196b" providerId="ADAL" clId="{04FFC3CB-86D6-4170-973F-4E903F92F35C}" dt="2020-11-26T12:07:34.853" v="1898" actId="20577"/>
          <ac:spMkLst>
            <pc:docMk/>
            <pc:sldMk cId="1925963809" sldId="313"/>
            <ac:spMk id="9" creationId="{88CC7D4C-F4EC-4F90-9B08-4C7874ABE467}"/>
          </ac:spMkLst>
        </pc:spChg>
        <pc:picChg chg="add mod">
          <ac:chgData name="Caroline Heerup" userId="9cd9b0b3-053c-4297-8ef6-16e64c63196b" providerId="ADAL" clId="{04FFC3CB-86D6-4170-973F-4E903F92F35C}" dt="2020-11-26T12:30:16.934" v="2278" actId="1076"/>
          <ac:picMkLst>
            <pc:docMk/>
            <pc:sldMk cId="1925963809" sldId="313"/>
            <ac:picMk id="3" creationId="{A269642A-E5F4-4E9A-A72C-07F1DD03AF3F}"/>
          </ac:picMkLst>
        </pc:picChg>
        <pc:picChg chg="del">
          <ac:chgData name="Caroline Heerup" userId="9cd9b0b3-053c-4297-8ef6-16e64c63196b" providerId="ADAL" clId="{04FFC3CB-86D6-4170-973F-4E903F92F35C}" dt="2020-11-26T12:24:53.209" v="1924" actId="478"/>
          <ac:picMkLst>
            <pc:docMk/>
            <pc:sldMk cId="1925963809" sldId="313"/>
            <ac:picMk id="5" creationId="{6C69DFAC-AA5E-498D-B3D8-CD96FCB5782A}"/>
          </ac:picMkLst>
        </pc:picChg>
      </pc:sldChg>
      <pc:sldChg chg="add del">
        <pc:chgData name="Caroline Heerup" userId="9cd9b0b3-053c-4297-8ef6-16e64c63196b" providerId="ADAL" clId="{04FFC3CB-86D6-4170-973F-4E903F92F35C}" dt="2020-11-26T12:31:14.803" v="2283" actId="47"/>
        <pc:sldMkLst>
          <pc:docMk/>
          <pc:sldMk cId="2593948937" sldId="314"/>
        </pc:sldMkLst>
      </pc:sldChg>
      <pc:sldChg chg="add">
        <pc:chgData name="Caroline Heerup" userId="9cd9b0b3-053c-4297-8ef6-16e64c63196b" providerId="ADAL" clId="{04FFC3CB-86D6-4170-973F-4E903F92F35C}" dt="2020-11-26T12:30:26.255" v="2279"/>
        <pc:sldMkLst>
          <pc:docMk/>
          <pc:sldMk cId="3459964073" sldId="315"/>
        </pc:sldMkLst>
      </pc:sldChg>
      <pc:sldChg chg="delSp modSp add mod ord">
        <pc:chgData name="Caroline Heerup" userId="9cd9b0b3-053c-4297-8ef6-16e64c63196b" providerId="ADAL" clId="{04FFC3CB-86D6-4170-973F-4E903F92F35C}" dt="2020-11-26T12:48:04.691" v="2502" actId="255"/>
        <pc:sldMkLst>
          <pc:docMk/>
          <pc:sldMk cId="3841732320" sldId="316"/>
        </pc:sldMkLst>
        <pc:spChg chg="mod">
          <ac:chgData name="Caroline Heerup" userId="9cd9b0b3-053c-4297-8ef6-16e64c63196b" providerId="ADAL" clId="{04FFC3CB-86D6-4170-973F-4E903F92F35C}" dt="2020-11-26T12:48:04.691" v="2502" actId="255"/>
          <ac:spMkLst>
            <pc:docMk/>
            <pc:sldMk cId="3841732320" sldId="316"/>
            <ac:spMk id="4" creationId="{0AE6FA88-A5D1-4CAD-897D-92AB475DE2AA}"/>
          </ac:spMkLst>
        </pc:spChg>
        <pc:grpChg chg="del">
          <ac:chgData name="Caroline Heerup" userId="9cd9b0b3-053c-4297-8ef6-16e64c63196b" providerId="ADAL" clId="{04FFC3CB-86D6-4170-973F-4E903F92F35C}" dt="2020-11-26T12:32:32.627" v="2362" actId="478"/>
          <ac:grpSpMkLst>
            <pc:docMk/>
            <pc:sldMk cId="3841732320" sldId="316"/>
            <ac:grpSpMk id="3" creationId="{87F4B40F-8CC7-4724-ACE9-E56C05DFE315}"/>
          </ac:grpSpMkLst>
        </pc:grpChg>
      </pc:sldChg>
      <pc:sldChg chg="addSp delSp modSp add mod">
        <pc:chgData name="Caroline Heerup" userId="9cd9b0b3-053c-4297-8ef6-16e64c63196b" providerId="ADAL" clId="{04FFC3CB-86D6-4170-973F-4E903F92F35C}" dt="2020-11-26T12:54:48.839" v="2839" actId="1076"/>
        <pc:sldMkLst>
          <pc:docMk/>
          <pc:sldMk cId="3066395600" sldId="317"/>
        </pc:sldMkLst>
        <pc:spChg chg="del">
          <ac:chgData name="Caroline Heerup" userId="9cd9b0b3-053c-4297-8ef6-16e64c63196b" providerId="ADAL" clId="{04FFC3CB-86D6-4170-973F-4E903F92F35C}" dt="2020-11-26T12:41:17.595" v="2412" actId="478"/>
          <ac:spMkLst>
            <pc:docMk/>
            <pc:sldMk cId="3066395600" sldId="317"/>
            <ac:spMk id="4" creationId="{0AE6FA88-A5D1-4CAD-897D-92AB475DE2AA}"/>
          </ac:spMkLst>
        </pc:spChg>
        <pc:spChg chg="add mod">
          <ac:chgData name="Caroline Heerup" userId="9cd9b0b3-053c-4297-8ef6-16e64c63196b" providerId="ADAL" clId="{04FFC3CB-86D6-4170-973F-4E903F92F35C}" dt="2020-11-26T12:54:48.839" v="2839" actId="1076"/>
          <ac:spMkLst>
            <pc:docMk/>
            <pc:sldMk cId="3066395600" sldId="317"/>
            <ac:spMk id="6" creationId="{B8187007-83B2-4A6A-8AFB-015D41AD14EB}"/>
          </ac:spMkLst>
        </pc:spChg>
        <pc:spChg chg="mod">
          <ac:chgData name="Caroline Heerup" userId="9cd9b0b3-053c-4297-8ef6-16e64c63196b" providerId="ADAL" clId="{04FFC3CB-86D6-4170-973F-4E903F92F35C}" dt="2020-11-26T12:45:24.185" v="2432" actId="14100"/>
          <ac:spMkLst>
            <pc:docMk/>
            <pc:sldMk cId="3066395600" sldId="317"/>
            <ac:spMk id="9" creationId="{88CC7D4C-F4EC-4F90-9B08-4C7874ABE467}"/>
          </ac:spMkLst>
        </pc:spChg>
        <pc:picChg chg="add del mod">
          <ac:chgData name="Caroline Heerup" userId="9cd9b0b3-053c-4297-8ef6-16e64c63196b" providerId="ADAL" clId="{04FFC3CB-86D6-4170-973F-4E903F92F35C}" dt="2020-11-26T12:42:13.042" v="2423" actId="478"/>
          <ac:picMkLst>
            <pc:docMk/>
            <pc:sldMk cId="3066395600" sldId="317"/>
            <ac:picMk id="3" creationId="{7B84B50F-0734-4A78-85F7-4A1FA95A60F2}"/>
          </ac:picMkLst>
        </pc:picChg>
        <pc:picChg chg="add mod">
          <ac:chgData name="Caroline Heerup" userId="9cd9b0b3-053c-4297-8ef6-16e64c63196b" providerId="ADAL" clId="{04FFC3CB-86D6-4170-973F-4E903F92F35C}" dt="2020-11-26T12:44:51.299" v="2428" actId="1076"/>
          <ac:picMkLst>
            <pc:docMk/>
            <pc:sldMk cId="3066395600" sldId="317"/>
            <ac:picMk id="7" creationId="{AE77782C-6CAC-43FF-A83C-5A8A46D04AAA}"/>
          </ac:picMkLst>
        </pc:picChg>
        <pc:picChg chg="add mod">
          <ac:chgData name="Caroline Heerup" userId="9cd9b0b3-053c-4297-8ef6-16e64c63196b" providerId="ADAL" clId="{04FFC3CB-86D6-4170-973F-4E903F92F35C}" dt="2020-11-26T12:45:13.525" v="2431" actId="1076"/>
          <ac:picMkLst>
            <pc:docMk/>
            <pc:sldMk cId="3066395600" sldId="317"/>
            <ac:picMk id="8" creationId="{865FF586-B2BD-491F-A95B-1A511519A358}"/>
          </ac:picMkLst>
        </pc:picChg>
      </pc:sldChg>
      <pc:sldChg chg="add del">
        <pc:chgData name="Caroline Heerup" userId="9cd9b0b3-053c-4297-8ef6-16e64c63196b" providerId="ADAL" clId="{04FFC3CB-86D6-4170-973F-4E903F92F35C}" dt="2020-11-26T12:33:31.091" v="2403"/>
        <pc:sldMkLst>
          <pc:docMk/>
          <pc:sldMk cId="3879656668" sldId="317"/>
        </pc:sldMkLst>
      </pc:sldChg>
      <pc:sldChg chg="modSp add mod">
        <pc:chgData name="Caroline Heerup" userId="9cd9b0b3-053c-4297-8ef6-16e64c63196b" providerId="ADAL" clId="{04FFC3CB-86D6-4170-973F-4E903F92F35C}" dt="2020-11-26T13:15:07.016" v="3745" actId="1076"/>
        <pc:sldMkLst>
          <pc:docMk/>
          <pc:sldMk cId="4073669873" sldId="318"/>
        </pc:sldMkLst>
        <pc:spChg chg="mod">
          <ac:chgData name="Caroline Heerup" userId="9cd9b0b3-053c-4297-8ef6-16e64c63196b" providerId="ADAL" clId="{04FFC3CB-86D6-4170-973F-4E903F92F35C}" dt="2020-11-26T13:15:07.016" v="3745" actId="1076"/>
          <ac:spMkLst>
            <pc:docMk/>
            <pc:sldMk cId="4073669873" sldId="318"/>
            <ac:spMk id="4" creationId="{0AE6FA88-A5D1-4CAD-897D-92AB475DE2AA}"/>
          </ac:spMkLst>
        </pc:spChg>
      </pc:sldChg>
      <pc:sldChg chg="addSp delSp modSp add mod">
        <pc:chgData name="Caroline Heerup" userId="9cd9b0b3-053c-4297-8ef6-16e64c63196b" providerId="ADAL" clId="{04FFC3CB-86D6-4170-973F-4E903F92F35C}" dt="2020-11-26T12:59:24.183" v="3197" actId="20577"/>
        <pc:sldMkLst>
          <pc:docMk/>
          <pc:sldMk cId="732344594" sldId="319"/>
        </pc:sldMkLst>
        <pc:spChg chg="mod">
          <ac:chgData name="Caroline Heerup" userId="9cd9b0b3-053c-4297-8ef6-16e64c63196b" providerId="ADAL" clId="{04FFC3CB-86D6-4170-973F-4E903F92F35C}" dt="2020-11-26T12:59:24.183" v="3197" actId="20577"/>
          <ac:spMkLst>
            <pc:docMk/>
            <pc:sldMk cId="732344594" sldId="319"/>
            <ac:spMk id="6" creationId="{B8187007-83B2-4A6A-8AFB-015D41AD14EB}"/>
          </ac:spMkLst>
        </pc:spChg>
        <pc:spChg chg="mod">
          <ac:chgData name="Caroline Heerup" userId="9cd9b0b3-053c-4297-8ef6-16e64c63196b" providerId="ADAL" clId="{04FFC3CB-86D6-4170-973F-4E903F92F35C}" dt="2020-11-26T12:55:35.445" v="2842" actId="20577"/>
          <ac:spMkLst>
            <pc:docMk/>
            <pc:sldMk cId="732344594" sldId="319"/>
            <ac:spMk id="9" creationId="{88CC7D4C-F4EC-4F90-9B08-4C7874ABE467}"/>
          </ac:spMkLst>
        </pc:spChg>
        <pc:picChg chg="del">
          <ac:chgData name="Caroline Heerup" userId="9cd9b0b3-053c-4297-8ef6-16e64c63196b" providerId="ADAL" clId="{04FFC3CB-86D6-4170-973F-4E903F92F35C}" dt="2020-11-26T12:56:20.005" v="2846" actId="478"/>
          <ac:picMkLst>
            <pc:docMk/>
            <pc:sldMk cId="732344594" sldId="319"/>
            <ac:picMk id="7" creationId="{AE77782C-6CAC-43FF-A83C-5A8A46D04AAA}"/>
          </ac:picMkLst>
        </pc:picChg>
        <pc:picChg chg="del">
          <ac:chgData name="Caroline Heerup" userId="9cd9b0b3-053c-4297-8ef6-16e64c63196b" providerId="ADAL" clId="{04FFC3CB-86D6-4170-973F-4E903F92F35C}" dt="2020-11-26T12:56:27.586" v="2848" actId="478"/>
          <ac:picMkLst>
            <pc:docMk/>
            <pc:sldMk cId="732344594" sldId="319"/>
            <ac:picMk id="8" creationId="{865FF586-B2BD-491F-A95B-1A511519A358}"/>
          </ac:picMkLst>
        </pc:picChg>
        <pc:picChg chg="add mod">
          <ac:chgData name="Caroline Heerup" userId="9cd9b0b3-053c-4297-8ef6-16e64c63196b" providerId="ADAL" clId="{04FFC3CB-86D6-4170-973F-4E903F92F35C}" dt="2020-11-26T12:56:52.009" v="2852" actId="14100"/>
          <ac:picMkLst>
            <pc:docMk/>
            <pc:sldMk cId="732344594" sldId="319"/>
            <ac:picMk id="10" creationId="{0FB2A156-19FB-4F6A-88C8-7CF410F7236C}"/>
          </ac:picMkLst>
        </pc:picChg>
        <pc:picChg chg="add mod">
          <ac:chgData name="Caroline Heerup" userId="9cd9b0b3-053c-4297-8ef6-16e64c63196b" providerId="ADAL" clId="{04FFC3CB-86D6-4170-973F-4E903F92F35C}" dt="2020-11-26T12:56:46.291" v="2851" actId="1076"/>
          <ac:picMkLst>
            <pc:docMk/>
            <pc:sldMk cId="732344594" sldId="319"/>
            <ac:picMk id="11" creationId="{0856AD1A-7F5C-46DE-BE1C-A93FD19D83CF}"/>
          </ac:picMkLst>
        </pc:picChg>
      </pc:sldChg>
      <pc:sldChg chg="addSp delSp modSp add mod">
        <pc:chgData name="Caroline Heerup" userId="9cd9b0b3-053c-4297-8ef6-16e64c63196b" providerId="ADAL" clId="{04FFC3CB-86D6-4170-973F-4E903F92F35C}" dt="2020-11-26T13:04:10.996" v="3418" actId="20577"/>
        <pc:sldMkLst>
          <pc:docMk/>
          <pc:sldMk cId="89004686" sldId="320"/>
        </pc:sldMkLst>
        <pc:spChg chg="mod">
          <ac:chgData name="Caroline Heerup" userId="9cd9b0b3-053c-4297-8ef6-16e64c63196b" providerId="ADAL" clId="{04FFC3CB-86D6-4170-973F-4E903F92F35C}" dt="2020-11-26T13:04:10.996" v="3418" actId="20577"/>
          <ac:spMkLst>
            <pc:docMk/>
            <pc:sldMk cId="89004686" sldId="320"/>
            <ac:spMk id="6" creationId="{B8187007-83B2-4A6A-8AFB-015D41AD14EB}"/>
          </ac:spMkLst>
        </pc:spChg>
        <pc:spChg chg="mod">
          <ac:chgData name="Caroline Heerup" userId="9cd9b0b3-053c-4297-8ef6-16e64c63196b" providerId="ADAL" clId="{04FFC3CB-86D6-4170-973F-4E903F92F35C}" dt="2020-11-26T12:59:52.198" v="3200" actId="20577"/>
          <ac:spMkLst>
            <pc:docMk/>
            <pc:sldMk cId="89004686" sldId="320"/>
            <ac:spMk id="9" creationId="{88CC7D4C-F4EC-4F90-9B08-4C7874ABE467}"/>
          </ac:spMkLst>
        </pc:spChg>
        <pc:picChg chg="add mod">
          <ac:chgData name="Caroline Heerup" userId="9cd9b0b3-053c-4297-8ef6-16e64c63196b" providerId="ADAL" clId="{04FFC3CB-86D6-4170-973F-4E903F92F35C}" dt="2020-11-26T13:01:34.660" v="3210" actId="1076"/>
          <ac:picMkLst>
            <pc:docMk/>
            <pc:sldMk cId="89004686" sldId="320"/>
            <ac:picMk id="7" creationId="{6285F7D2-89FF-4D30-97ED-28A6AAB7ADA9}"/>
          </ac:picMkLst>
        </pc:picChg>
        <pc:picChg chg="add mod">
          <ac:chgData name="Caroline Heerup" userId="9cd9b0b3-053c-4297-8ef6-16e64c63196b" providerId="ADAL" clId="{04FFC3CB-86D6-4170-973F-4E903F92F35C}" dt="2020-11-26T13:01:19.777" v="3207" actId="1076"/>
          <ac:picMkLst>
            <pc:docMk/>
            <pc:sldMk cId="89004686" sldId="320"/>
            <ac:picMk id="8" creationId="{AB7B72DF-CB9B-4E4B-AD75-65959858D6CA}"/>
          </ac:picMkLst>
        </pc:picChg>
        <pc:picChg chg="del">
          <ac:chgData name="Caroline Heerup" userId="9cd9b0b3-053c-4297-8ef6-16e64c63196b" providerId="ADAL" clId="{04FFC3CB-86D6-4170-973F-4E903F92F35C}" dt="2020-11-26T13:01:29.137" v="3209" actId="478"/>
          <ac:picMkLst>
            <pc:docMk/>
            <pc:sldMk cId="89004686" sldId="320"/>
            <ac:picMk id="10" creationId="{0FB2A156-19FB-4F6A-88C8-7CF410F7236C}"/>
          </ac:picMkLst>
        </pc:picChg>
        <pc:picChg chg="del">
          <ac:chgData name="Caroline Heerup" userId="9cd9b0b3-053c-4297-8ef6-16e64c63196b" providerId="ADAL" clId="{04FFC3CB-86D6-4170-973F-4E903F92F35C}" dt="2020-11-26T13:01:09.762" v="3206" actId="478"/>
          <ac:picMkLst>
            <pc:docMk/>
            <pc:sldMk cId="89004686" sldId="320"/>
            <ac:picMk id="11" creationId="{0856AD1A-7F5C-46DE-BE1C-A93FD19D83CF}"/>
          </ac:picMkLst>
        </pc:picChg>
      </pc:sldChg>
      <pc:sldChg chg="addSp delSp modSp add mod">
        <pc:chgData name="Caroline Heerup" userId="9cd9b0b3-053c-4297-8ef6-16e64c63196b" providerId="ADAL" clId="{04FFC3CB-86D6-4170-973F-4E903F92F35C}" dt="2020-11-26T13:08:45.934" v="3741" actId="20577"/>
        <pc:sldMkLst>
          <pc:docMk/>
          <pc:sldMk cId="3296419336" sldId="321"/>
        </pc:sldMkLst>
        <pc:spChg chg="add del mod">
          <ac:chgData name="Caroline Heerup" userId="9cd9b0b3-053c-4297-8ef6-16e64c63196b" providerId="ADAL" clId="{04FFC3CB-86D6-4170-973F-4E903F92F35C}" dt="2020-11-26T13:08:45.934" v="3741" actId="20577"/>
          <ac:spMkLst>
            <pc:docMk/>
            <pc:sldMk cId="3296419336" sldId="321"/>
            <ac:spMk id="6" creationId="{B8187007-83B2-4A6A-8AFB-015D41AD14EB}"/>
          </ac:spMkLst>
        </pc:spChg>
        <pc:spChg chg="mod">
          <ac:chgData name="Caroline Heerup" userId="9cd9b0b3-053c-4297-8ef6-16e64c63196b" providerId="ADAL" clId="{04FFC3CB-86D6-4170-973F-4E903F92F35C}" dt="2020-11-26T13:04:35.790" v="3421" actId="20577"/>
          <ac:spMkLst>
            <pc:docMk/>
            <pc:sldMk cId="3296419336" sldId="321"/>
            <ac:spMk id="9" creationId="{88CC7D4C-F4EC-4F90-9B08-4C7874ABE467}"/>
          </ac:spMkLst>
        </pc:spChg>
        <pc:picChg chg="del">
          <ac:chgData name="Caroline Heerup" userId="9cd9b0b3-053c-4297-8ef6-16e64c63196b" providerId="ADAL" clId="{04FFC3CB-86D6-4170-973F-4E903F92F35C}" dt="2020-11-26T13:05:33.277" v="3428" actId="478"/>
          <ac:picMkLst>
            <pc:docMk/>
            <pc:sldMk cId="3296419336" sldId="321"/>
            <ac:picMk id="7" creationId="{6285F7D2-89FF-4D30-97ED-28A6AAB7ADA9}"/>
          </ac:picMkLst>
        </pc:picChg>
        <pc:picChg chg="del">
          <ac:chgData name="Caroline Heerup" userId="9cd9b0b3-053c-4297-8ef6-16e64c63196b" providerId="ADAL" clId="{04FFC3CB-86D6-4170-973F-4E903F92F35C}" dt="2020-11-26T13:05:16.625" v="3425" actId="478"/>
          <ac:picMkLst>
            <pc:docMk/>
            <pc:sldMk cId="3296419336" sldId="321"/>
            <ac:picMk id="8" creationId="{AB7B72DF-CB9B-4E4B-AD75-65959858D6CA}"/>
          </ac:picMkLst>
        </pc:picChg>
        <pc:picChg chg="add mod">
          <ac:chgData name="Caroline Heerup" userId="9cd9b0b3-053c-4297-8ef6-16e64c63196b" providerId="ADAL" clId="{04FFC3CB-86D6-4170-973F-4E903F92F35C}" dt="2020-11-26T13:08:26.504" v="3683" actId="14100"/>
          <ac:picMkLst>
            <pc:docMk/>
            <pc:sldMk cId="3296419336" sldId="321"/>
            <ac:picMk id="10" creationId="{6DE1F7D1-01BB-4E4D-8785-B10A7AFB3C33}"/>
          </ac:picMkLst>
        </pc:picChg>
        <pc:picChg chg="add mod">
          <ac:chgData name="Caroline Heerup" userId="9cd9b0b3-053c-4297-8ef6-16e64c63196b" providerId="ADAL" clId="{04FFC3CB-86D6-4170-973F-4E903F92F35C}" dt="2020-11-26T13:05:20.229" v="3426" actId="1076"/>
          <ac:picMkLst>
            <pc:docMk/>
            <pc:sldMk cId="3296419336" sldId="321"/>
            <ac:picMk id="11" creationId="{26B72F9A-5C78-4088-84FA-EB26F90BCC1B}"/>
          </ac:picMkLst>
        </pc:picChg>
      </pc:sldChg>
    </pc:docChg>
  </pc:docChgLst>
  <pc:docChgLst>
    <pc:chgData name="Caroline Heerup" userId="9cd9b0b3-053c-4297-8ef6-16e64c63196b" providerId="ADAL" clId="{29E1DB1C-A2A0-4645-9219-62A09930603A}"/>
    <pc:docChg chg="undo custSel addSld delSld modSld sldOrd">
      <pc:chgData name="Caroline Heerup" userId="9cd9b0b3-053c-4297-8ef6-16e64c63196b" providerId="ADAL" clId="{29E1DB1C-A2A0-4645-9219-62A09930603A}" dt="2020-08-16T15:53:03.912" v="5692" actId="1038"/>
      <pc:docMkLst>
        <pc:docMk/>
      </pc:docMkLst>
      <pc:sldChg chg="addSp delSp modSp mod delAnim modAnim">
        <pc:chgData name="Caroline Heerup" userId="9cd9b0b3-053c-4297-8ef6-16e64c63196b" providerId="ADAL" clId="{29E1DB1C-A2A0-4645-9219-62A09930603A}" dt="2020-06-13T14:20:35.413" v="2621"/>
        <pc:sldMkLst>
          <pc:docMk/>
          <pc:sldMk cId="1660184569" sldId="256"/>
        </pc:sldMkLst>
        <pc:spChg chg="add mod">
          <ac:chgData name="Caroline Heerup" userId="9cd9b0b3-053c-4297-8ef6-16e64c63196b" providerId="ADAL" clId="{29E1DB1C-A2A0-4645-9219-62A09930603A}" dt="2020-06-13T10:25:44.496" v="12"/>
          <ac:spMkLst>
            <pc:docMk/>
            <pc:sldMk cId="1660184569" sldId="256"/>
            <ac:spMk id="6" creationId="{DE118C38-9C2B-4300-B0E0-5A3F37F95FB7}"/>
          </ac:spMkLst>
        </pc:spChg>
        <pc:spChg chg="add mod">
          <ac:chgData name="Caroline Heerup" userId="9cd9b0b3-053c-4297-8ef6-16e64c63196b" providerId="ADAL" clId="{29E1DB1C-A2A0-4645-9219-62A09930603A}" dt="2020-06-13T10:26:23.415" v="19" actId="1036"/>
          <ac:spMkLst>
            <pc:docMk/>
            <pc:sldMk cId="1660184569" sldId="256"/>
            <ac:spMk id="8" creationId="{D0CC3C09-3904-44F2-8CD5-54C2229B0214}"/>
          </ac:spMkLst>
        </pc:spChg>
        <pc:spChg chg="add del mod">
          <ac:chgData name="Caroline Heerup" userId="9cd9b0b3-053c-4297-8ef6-16e64c63196b" providerId="ADAL" clId="{29E1DB1C-A2A0-4645-9219-62A09930603A}" dt="2020-06-13T10:26:06.284" v="17" actId="478"/>
          <ac:spMkLst>
            <pc:docMk/>
            <pc:sldMk cId="1660184569" sldId="256"/>
            <ac:spMk id="10" creationId="{40AB23EF-BE12-4D34-8A7D-6476CD0B41AC}"/>
          </ac:spMkLst>
        </pc:spChg>
        <pc:spChg chg="add mod">
          <ac:chgData name="Caroline Heerup" userId="9cd9b0b3-053c-4297-8ef6-16e64c63196b" providerId="ADAL" clId="{29E1DB1C-A2A0-4645-9219-62A09930603A}" dt="2020-06-13T10:25:44.496" v="12"/>
          <ac:spMkLst>
            <pc:docMk/>
            <pc:sldMk cId="1660184569" sldId="256"/>
            <ac:spMk id="11" creationId="{DFB09079-4C0B-4017-91A2-12D6D39B69FB}"/>
          </ac:spMkLst>
        </pc:spChg>
        <pc:spChg chg="add mod">
          <ac:chgData name="Caroline Heerup" userId="9cd9b0b3-053c-4297-8ef6-16e64c63196b" providerId="ADAL" clId="{29E1DB1C-A2A0-4645-9219-62A09930603A}" dt="2020-06-13T10:25:44.496" v="12"/>
          <ac:spMkLst>
            <pc:docMk/>
            <pc:sldMk cId="1660184569" sldId="256"/>
            <ac:spMk id="12" creationId="{FFD2D82D-7875-4EB3-ADA9-6E66CA93ECC1}"/>
          </ac:spMkLst>
        </pc:spChg>
        <pc:spChg chg="add mod">
          <ac:chgData name="Caroline Heerup" userId="9cd9b0b3-053c-4297-8ef6-16e64c63196b" providerId="ADAL" clId="{29E1DB1C-A2A0-4645-9219-62A09930603A}" dt="2020-06-13T10:25:44.496" v="12"/>
          <ac:spMkLst>
            <pc:docMk/>
            <pc:sldMk cId="1660184569" sldId="256"/>
            <ac:spMk id="13" creationId="{1A48BF4E-2F2D-4ED4-A9E1-B87F33171983}"/>
          </ac:spMkLst>
        </pc:spChg>
        <pc:spChg chg="add del mod">
          <ac:chgData name="Caroline Heerup" userId="9cd9b0b3-053c-4297-8ef6-16e64c63196b" providerId="ADAL" clId="{29E1DB1C-A2A0-4645-9219-62A09930603A}" dt="2020-06-13T10:26:04.259" v="16" actId="478"/>
          <ac:spMkLst>
            <pc:docMk/>
            <pc:sldMk cId="1660184569" sldId="256"/>
            <ac:spMk id="14" creationId="{FEAAB34D-D590-4F5F-9383-DE19BCF90465}"/>
          </ac:spMkLst>
        </pc:spChg>
        <pc:spChg chg="add del mod">
          <ac:chgData name="Caroline Heerup" userId="9cd9b0b3-053c-4297-8ef6-16e64c63196b" providerId="ADAL" clId="{29E1DB1C-A2A0-4645-9219-62A09930603A}" dt="2020-06-13T10:26:00.948" v="14" actId="478"/>
          <ac:spMkLst>
            <pc:docMk/>
            <pc:sldMk cId="1660184569" sldId="256"/>
            <ac:spMk id="15" creationId="{72D96B75-92FA-468E-9DDC-E26D61DCAB59}"/>
          </ac:spMkLst>
        </pc:spChg>
        <pc:spChg chg="add mod">
          <ac:chgData name="Caroline Heerup" userId="9cd9b0b3-053c-4297-8ef6-16e64c63196b" providerId="ADAL" clId="{29E1DB1C-A2A0-4645-9219-62A09930603A}" dt="2020-06-13T10:25:44.496" v="12"/>
          <ac:spMkLst>
            <pc:docMk/>
            <pc:sldMk cId="1660184569" sldId="256"/>
            <ac:spMk id="17" creationId="{4006D175-785D-4744-BD31-711E0F21A4B4}"/>
          </ac:spMkLst>
        </pc:spChg>
        <pc:picChg chg="del">
          <ac:chgData name="Caroline Heerup" userId="9cd9b0b3-053c-4297-8ef6-16e64c63196b" providerId="ADAL" clId="{29E1DB1C-A2A0-4645-9219-62A09930603A}" dt="2020-06-13T10:25:11.325" v="11" actId="478"/>
          <ac:picMkLst>
            <pc:docMk/>
            <pc:sldMk cId="1660184569" sldId="256"/>
            <ac:picMk id="7" creationId="{DD3379AA-3A27-4781-AB3A-8C4A83E435FB}"/>
          </ac:picMkLst>
        </pc:picChg>
        <pc:cxnChg chg="add del mod">
          <ac:chgData name="Caroline Heerup" userId="9cd9b0b3-053c-4297-8ef6-16e64c63196b" providerId="ADAL" clId="{29E1DB1C-A2A0-4645-9219-62A09930603A}" dt="2020-06-13T10:26:02.361" v="15" actId="478"/>
          <ac:cxnSpMkLst>
            <pc:docMk/>
            <pc:sldMk cId="1660184569" sldId="256"/>
            <ac:cxnSpMk id="16" creationId="{9D1BF3F5-517F-4283-A8FD-60C92D7BBFFE}"/>
          </ac:cxnSpMkLst>
        </pc:cxnChg>
      </pc:sldChg>
      <pc:sldChg chg="modSp mod">
        <pc:chgData name="Caroline Heerup" userId="9cd9b0b3-053c-4297-8ef6-16e64c63196b" providerId="ADAL" clId="{29E1DB1C-A2A0-4645-9219-62A09930603A}" dt="2020-06-13T10:51:33.006" v="610" actId="1076"/>
        <pc:sldMkLst>
          <pc:docMk/>
          <pc:sldMk cId="4255695824" sldId="257"/>
        </pc:sldMkLst>
        <pc:spChg chg="mod">
          <ac:chgData name="Caroline Heerup" userId="9cd9b0b3-053c-4297-8ef6-16e64c63196b" providerId="ADAL" clId="{29E1DB1C-A2A0-4645-9219-62A09930603A}" dt="2020-06-13T10:51:06.443" v="601" actId="1076"/>
          <ac:spMkLst>
            <pc:docMk/>
            <pc:sldMk cId="4255695824" sldId="257"/>
            <ac:spMk id="14" creationId="{C3B48DFE-A6B3-4C7B-BB2D-AA1E64BC77BD}"/>
          </ac:spMkLst>
        </pc:spChg>
        <pc:spChg chg="mod">
          <ac:chgData name="Caroline Heerup" userId="9cd9b0b3-053c-4297-8ef6-16e64c63196b" providerId="ADAL" clId="{29E1DB1C-A2A0-4645-9219-62A09930603A}" dt="2020-06-13T10:51:33.006" v="610" actId="1076"/>
          <ac:spMkLst>
            <pc:docMk/>
            <pc:sldMk cId="4255695824" sldId="257"/>
            <ac:spMk id="20" creationId="{BADED9B6-DF2E-46B8-90FD-65DAB690FE3B}"/>
          </ac:spMkLst>
        </pc:spChg>
        <pc:spChg chg="mod">
          <ac:chgData name="Caroline Heerup" userId="9cd9b0b3-053c-4297-8ef6-16e64c63196b" providerId="ADAL" clId="{29E1DB1C-A2A0-4645-9219-62A09930603A}" dt="2020-06-13T10:28:00.474" v="66" actId="14100"/>
          <ac:spMkLst>
            <pc:docMk/>
            <pc:sldMk cId="4255695824" sldId="257"/>
            <ac:spMk id="23" creationId="{330494AA-349F-4CC2-8213-4AEA74DA1064}"/>
          </ac:spMkLst>
        </pc:spChg>
      </pc:sldChg>
      <pc:sldChg chg="addSp modSp mod modAnim">
        <pc:chgData name="Caroline Heerup" userId="9cd9b0b3-053c-4297-8ef6-16e64c63196b" providerId="ADAL" clId="{29E1DB1C-A2A0-4645-9219-62A09930603A}" dt="2020-08-14T12:23:44.107" v="5540"/>
        <pc:sldMkLst>
          <pc:docMk/>
          <pc:sldMk cId="37057731" sldId="258"/>
        </pc:sldMkLst>
        <pc:spChg chg="add mod">
          <ac:chgData name="Caroline Heerup" userId="9cd9b0b3-053c-4297-8ef6-16e64c63196b" providerId="ADAL" clId="{29E1DB1C-A2A0-4645-9219-62A09930603A}" dt="2020-07-17T10:53:33.286" v="5491" actId="2085"/>
          <ac:spMkLst>
            <pc:docMk/>
            <pc:sldMk cId="37057731" sldId="258"/>
            <ac:spMk id="2" creationId="{62A1D6A0-2CD6-4E49-9CFD-81626C388D35}"/>
          </ac:spMkLst>
        </pc:spChg>
        <pc:spChg chg="add mod">
          <ac:chgData name="Caroline Heerup" userId="9cd9b0b3-053c-4297-8ef6-16e64c63196b" providerId="ADAL" clId="{29E1DB1C-A2A0-4645-9219-62A09930603A}" dt="2020-07-17T10:54:13.735" v="5502" actId="1036"/>
          <ac:spMkLst>
            <pc:docMk/>
            <pc:sldMk cId="37057731" sldId="258"/>
            <ac:spMk id="7" creationId="{4369A6C3-E730-4E77-832A-4A2EAF134F22}"/>
          </ac:spMkLst>
        </pc:spChg>
        <pc:spChg chg="mod">
          <ac:chgData name="Caroline Heerup" userId="9cd9b0b3-053c-4297-8ef6-16e64c63196b" providerId="ADAL" clId="{29E1DB1C-A2A0-4645-9219-62A09930603A}" dt="2020-06-13T10:52:14.421" v="613" actId="1076"/>
          <ac:spMkLst>
            <pc:docMk/>
            <pc:sldMk cId="37057731" sldId="258"/>
            <ac:spMk id="14" creationId="{C3B48DFE-A6B3-4C7B-BB2D-AA1E64BC77BD}"/>
          </ac:spMkLst>
        </pc:spChg>
        <pc:spChg chg="add mod">
          <ac:chgData name="Caroline Heerup" userId="9cd9b0b3-053c-4297-8ef6-16e64c63196b" providerId="ADAL" clId="{29E1DB1C-A2A0-4645-9219-62A09930603A}" dt="2020-07-17T10:54:32.442" v="5506" actId="1076"/>
          <ac:spMkLst>
            <pc:docMk/>
            <pc:sldMk cId="37057731" sldId="258"/>
            <ac:spMk id="15" creationId="{65CA47E4-B6C6-4888-AF10-43A04E2E3E8C}"/>
          </ac:spMkLst>
        </pc:spChg>
        <pc:spChg chg="add mod">
          <ac:chgData name="Caroline Heerup" userId="9cd9b0b3-053c-4297-8ef6-16e64c63196b" providerId="ADAL" clId="{29E1DB1C-A2A0-4645-9219-62A09930603A}" dt="2020-07-17T10:55:02.528" v="5518" actId="1038"/>
          <ac:spMkLst>
            <pc:docMk/>
            <pc:sldMk cId="37057731" sldId="258"/>
            <ac:spMk id="17" creationId="{F8F05051-449C-4AE8-9DE8-D057A74C0EC7}"/>
          </ac:spMkLst>
        </pc:spChg>
        <pc:spChg chg="mod">
          <ac:chgData name="Caroline Heerup" userId="9cd9b0b3-053c-4297-8ef6-16e64c63196b" providerId="ADAL" clId="{29E1DB1C-A2A0-4645-9219-62A09930603A}" dt="2020-06-13T10:52:36.645" v="615" actId="1076"/>
          <ac:spMkLst>
            <pc:docMk/>
            <pc:sldMk cId="37057731" sldId="258"/>
            <ac:spMk id="20" creationId="{BADED9B6-DF2E-46B8-90FD-65DAB690FE3B}"/>
          </ac:spMkLst>
        </pc:spChg>
        <pc:spChg chg="mod">
          <ac:chgData name="Caroline Heerup" userId="9cd9b0b3-053c-4297-8ef6-16e64c63196b" providerId="ADAL" clId="{29E1DB1C-A2A0-4645-9219-62A09930603A}" dt="2020-06-13T10:29:11.643" v="127" actId="20577"/>
          <ac:spMkLst>
            <pc:docMk/>
            <pc:sldMk cId="37057731" sldId="258"/>
            <ac:spMk id="23" creationId="{330494AA-349F-4CC2-8213-4AEA74DA1064}"/>
          </ac:spMkLst>
        </pc:spChg>
        <pc:cxnChg chg="mod">
          <ac:chgData name="Caroline Heerup" userId="9cd9b0b3-053c-4297-8ef6-16e64c63196b" providerId="ADAL" clId="{29E1DB1C-A2A0-4645-9219-62A09930603A}" dt="2020-07-17T10:55:07.090" v="5520" actId="1036"/>
          <ac:cxnSpMkLst>
            <pc:docMk/>
            <pc:sldMk cId="37057731" sldId="258"/>
            <ac:cxnSpMk id="16" creationId="{E389B323-5F65-4777-B3D5-D57FB75888B8}"/>
          </ac:cxnSpMkLst>
        </pc:cxnChg>
        <pc:cxnChg chg="mod">
          <ac:chgData name="Caroline Heerup" userId="9cd9b0b3-053c-4297-8ef6-16e64c63196b" providerId="ADAL" clId="{29E1DB1C-A2A0-4645-9219-62A09930603A}" dt="2020-08-13T15:26:56.767" v="5523" actId="1036"/>
          <ac:cxnSpMkLst>
            <pc:docMk/>
            <pc:sldMk cId="37057731" sldId="258"/>
            <ac:cxnSpMk id="22" creationId="{00CCFC04-C567-4552-BB82-CD8D1ECDD4F9}"/>
          </ac:cxnSpMkLst>
        </pc:cxnChg>
      </pc:sldChg>
      <pc:sldChg chg="modSp mod">
        <pc:chgData name="Caroline Heerup" userId="9cd9b0b3-053c-4297-8ef6-16e64c63196b" providerId="ADAL" clId="{29E1DB1C-A2A0-4645-9219-62A09930603A}" dt="2020-06-13T10:53:41.215" v="628" actId="1076"/>
        <pc:sldMkLst>
          <pc:docMk/>
          <pc:sldMk cId="333930414" sldId="259"/>
        </pc:sldMkLst>
        <pc:spChg chg="mod">
          <ac:chgData name="Caroline Heerup" userId="9cd9b0b3-053c-4297-8ef6-16e64c63196b" providerId="ADAL" clId="{29E1DB1C-A2A0-4645-9219-62A09930603A}" dt="2020-06-13T10:53:41.215" v="628" actId="1076"/>
          <ac:spMkLst>
            <pc:docMk/>
            <pc:sldMk cId="333930414" sldId="259"/>
            <ac:spMk id="14" creationId="{C3B48DFE-A6B3-4C7B-BB2D-AA1E64BC77BD}"/>
          </ac:spMkLst>
        </pc:spChg>
        <pc:spChg chg="mod">
          <ac:chgData name="Caroline Heerup" userId="9cd9b0b3-053c-4297-8ef6-16e64c63196b" providerId="ADAL" clId="{29E1DB1C-A2A0-4645-9219-62A09930603A}" dt="2020-06-13T10:52:59.639" v="617" actId="1076"/>
          <ac:spMkLst>
            <pc:docMk/>
            <pc:sldMk cId="333930414" sldId="259"/>
            <ac:spMk id="20" creationId="{BADED9B6-DF2E-46B8-90FD-65DAB690FE3B}"/>
          </ac:spMkLst>
        </pc:spChg>
        <pc:spChg chg="mod">
          <ac:chgData name="Caroline Heerup" userId="9cd9b0b3-053c-4297-8ef6-16e64c63196b" providerId="ADAL" clId="{29E1DB1C-A2A0-4645-9219-62A09930603A}" dt="2020-06-13T10:30:01.747" v="227" actId="20577"/>
          <ac:spMkLst>
            <pc:docMk/>
            <pc:sldMk cId="333930414" sldId="259"/>
            <ac:spMk id="23" creationId="{330494AA-349F-4CC2-8213-4AEA74DA1064}"/>
          </ac:spMkLst>
        </pc:spChg>
      </pc:sldChg>
      <pc:sldChg chg="modSp mod">
        <pc:chgData name="Caroline Heerup" userId="9cd9b0b3-053c-4297-8ef6-16e64c63196b" providerId="ADAL" clId="{29E1DB1C-A2A0-4645-9219-62A09930603A}" dt="2020-06-13T10:54:47.716" v="640" actId="1076"/>
        <pc:sldMkLst>
          <pc:docMk/>
          <pc:sldMk cId="201251242" sldId="260"/>
        </pc:sldMkLst>
        <pc:spChg chg="mod">
          <ac:chgData name="Caroline Heerup" userId="9cd9b0b3-053c-4297-8ef6-16e64c63196b" providerId="ADAL" clId="{29E1DB1C-A2A0-4645-9219-62A09930603A}" dt="2020-06-13T10:54:01.254" v="630" actId="1076"/>
          <ac:spMkLst>
            <pc:docMk/>
            <pc:sldMk cId="201251242" sldId="260"/>
            <ac:spMk id="20" creationId="{BADED9B6-DF2E-46B8-90FD-65DAB690FE3B}"/>
          </ac:spMkLst>
        </pc:spChg>
        <pc:spChg chg="mod">
          <ac:chgData name="Caroline Heerup" userId="9cd9b0b3-053c-4297-8ef6-16e64c63196b" providerId="ADAL" clId="{29E1DB1C-A2A0-4645-9219-62A09930603A}" dt="2020-06-13T10:54:47.716" v="640" actId="1076"/>
          <ac:spMkLst>
            <pc:docMk/>
            <pc:sldMk cId="201251242" sldId="260"/>
            <ac:spMk id="21" creationId="{950ADDA3-571F-44D1-976B-632ECE3FE33D}"/>
          </ac:spMkLst>
        </pc:spChg>
        <pc:spChg chg="mod">
          <ac:chgData name="Caroline Heerup" userId="9cd9b0b3-053c-4297-8ef6-16e64c63196b" providerId="ADAL" clId="{29E1DB1C-A2A0-4645-9219-62A09930603A}" dt="2020-06-13T10:30:33.768" v="285" actId="20577"/>
          <ac:spMkLst>
            <pc:docMk/>
            <pc:sldMk cId="201251242" sldId="260"/>
            <ac:spMk id="23" creationId="{330494AA-349F-4CC2-8213-4AEA74DA1064}"/>
          </ac:spMkLst>
        </pc:spChg>
        <pc:cxnChg chg="mod">
          <ac:chgData name="Caroline Heerup" userId="9cd9b0b3-053c-4297-8ef6-16e64c63196b" providerId="ADAL" clId="{29E1DB1C-A2A0-4645-9219-62A09930603A}" dt="2020-06-13T10:54:30.639" v="637" actId="1076"/>
          <ac:cxnSpMkLst>
            <pc:docMk/>
            <pc:sldMk cId="201251242" sldId="260"/>
            <ac:cxnSpMk id="24" creationId="{B7504FF0-F359-4CD1-A981-4078CFF0AF81}"/>
          </ac:cxnSpMkLst>
        </pc:cxnChg>
      </pc:sldChg>
      <pc:sldChg chg="addSp delSp modSp mod delAnim modAnim">
        <pc:chgData name="Caroline Heerup" userId="9cd9b0b3-053c-4297-8ef6-16e64c63196b" providerId="ADAL" clId="{29E1DB1C-A2A0-4645-9219-62A09930603A}" dt="2020-06-13T14:27:58.110" v="2643"/>
        <pc:sldMkLst>
          <pc:docMk/>
          <pc:sldMk cId="1095353518" sldId="261"/>
        </pc:sldMkLst>
        <pc:spChg chg="add mod">
          <ac:chgData name="Caroline Heerup" userId="9cd9b0b3-053c-4297-8ef6-16e64c63196b" providerId="ADAL" clId="{29E1DB1C-A2A0-4645-9219-62A09930603A}" dt="2020-06-13T11:15:55.965" v="851" actId="1036"/>
          <ac:spMkLst>
            <pc:docMk/>
            <pc:sldMk cId="1095353518" sldId="261"/>
            <ac:spMk id="2" creationId="{7B2717D9-B9C0-448E-8E4E-DC3C900F918F}"/>
          </ac:spMkLst>
        </pc:spChg>
        <pc:spChg chg="add del mod">
          <ac:chgData name="Caroline Heerup" userId="9cd9b0b3-053c-4297-8ef6-16e64c63196b" providerId="ADAL" clId="{29E1DB1C-A2A0-4645-9219-62A09930603A}" dt="2020-06-13T10:42:08.567" v="294" actId="478"/>
          <ac:spMkLst>
            <pc:docMk/>
            <pc:sldMk cId="1095353518" sldId="261"/>
            <ac:spMk id="3" creationId="{F78F8478-F479-4934-8E01-690A33918198}"/>
          </ac:spMkLst>
        </pc:spChg>
        <pc:spChg chg="mod">
          <ac:chgData name="Caroline Heerup" userId="9cd9b0b3-053c-4297-8ef6-16e64c63196b" providerId="ADAL" clId="{29E1DB1C-A2A0-4645-9219-62A09930603A}" dt="2020-06-13T11:48:21.161" v="1350" actId="20577"/>
          <ac:spMkLst>
            <pc:docMk/>
            <pc:sldMk cId="1095353518" sldId="261"/>
            <ac:spMk id="14" creationId="{C3B48DFE-A6B3-4C7B-BB2D-AA1E64BC77BD}"/>
          </ac:spMkLst>
        </pc:spChg>
        <pc:spChg chg="del">
          <ac:chgData name="Caroline Heerup" userId="9cd9b0b3-053c-4297-8ef6-16e64c63196b" providerId="ADAL" clId="{29E1DB1C-A2A0-4645-9219-62A09930603A}" dt="2020-06-13T10:30:48.965" v="286" actId="478"/>
          <ac:spMkLst>
            <pc:docMk/>
            <pc:sldMk cId="1095353518" sldId="261"/>
            <ac:spMk id="17" creationId="{BD2AE8E4-0919-4FFF-8049-1290DC44B94C}"/>
          </ac:spMkLst>
        </pc:spChg>
        <pc:spChg chg="mod">
          <ac:chgData name="Caroline Heerup" userId="9cd9b0b3-053c-4297-8ef6-16e64c63196b" providerId="ADAL" clId="{29E1DB1C-A2A0-4645-9219-62A09930603A}" dt="2020-06-13T11:15:55.965" v="851" actId="1036"/>
          <ac:spMkLst>
            <pc:docMk/>
            <pc:sldMk cId="1095353518" sldId="261"/>
            <ac:spMk id="21" creationId="{9E31D0CC-4B9D-49FD-8019-C6FA7A60C7C1}"/>
          </ac:spMkLst>
        </pc:spChg>
        <pc:spChg chg="mod">
          <ac:chgData name="Caroline Heerup" userId="9cd9b0b3-053c-4297-8ef6-16e64c63196b" providerId="ADAL" clId="{29E1DB1C-A2A0-4645-9219-62A09930603A}" dt="2020-06-13T11:42:54.718" v="1265" actId="20577"/>
          <ac:spMkLst>
            <pc:docMk/>
            <pc:sldMk cId="1095353518" sldId="261"/>
            <ac:spMk id="23" creationId="{330494AA-349F-4CC2-8213-4AEA74DA1064}"/>
          </ac:spMkLst>
        </pc:spChg>
        <pc:spChg chg="mod">
          <ac:chgData name="Caroline Heerup" userId="9cd9b0b3-053c-4297-8ef6-16e64c63196b" providerId="ADAL" clId="{29E1DB1C-A2A0-4645-9219-62A09930603A}" dt="2020-06-13T11:45:53.576" v="1299" actId="1076"/>
          <ac:spMkLst>
            <pc:docMk/>
            <pc:sldMk cId="1095353518" sldId="261"/>
            <ac:spMk id="27" creationId="{C353B101-E5BE-47D9-83C9-C29081AA748A}"/>
          </ac:spMkLst>
        </pc:spChg>
        <pc:spChg chg="mod">
          <ac:chgData name="Caroline Heerup" userId="9cd9b0b3-053c-4297-8ef6-16e64c63196b" providerId="ADAL" clId="{29E1DB1C-A2A0-4645-9219-62A09930603A}" dt="2020-06-13T11:25:51.279" v="1070" actId="1037"/>
          <ac:spMkLst>
            <pc:docMk/>
            <pc:sldMk cId="1095353518" sldId="261"/>
            <ac:spMk id="28" creationId="{2D6C3E19-7472-406A-B0C2-07AFE607DE95}"/>
          </ac:spMkLst>
        </pc:spChg>
        <pc:spChg chg="mod">
          <ac:chgData name="Caroline Heerup" userId="9cd9b0b3-053c-4297-8ef6-16e64c63196b" providerId="ADAL" clId="{29E1DB1C-A2A0-4645-9219-62A09930603A}" dt="2020-06-13T10:45:12.907" v="354" actId="1076"/>
          <ac:spMkLst>
            <pc:docMk/>
            <pc:sldMk cId="1095353518" sldId="261"/>
            <ac:spMk id="31" creationId="{939FDBB1-886F-444D-8A72-5E03669720FB}"/>
          </ac:spMkLst>
        </pc:spChg>
        <pc:spChg chg="del">
          <ac:chgData name="Caroline Heerup" userId="9cd9b0b3-053c-4297-8ef6-16e64c63196b" providerId="ADAL" clId="{29E1DB1C-A2A0-4645-9219-62A09930603A}" dt="2020-06-13T10:56:18.107" v="649" actId="478"/>
          <ac:spMkLst>
            <pc:docMk/>
            <pc:sldMk cId="1095353518" sldId="261"/>
            <ac:spMk id="41" creationId="{F4DF6FDA-4BB3-4A87-B3E0-9637659751C0}"/>
          </ac:spMkLst>
        </pc:spChg>
        <pc:spChg chg="add mod">
          <ac:chgData name="Caroline Heerup" userId="9cd9b0b3-053c-4297-8ef6-16e64c63196b" providerId="ADAL" clId="{29E1DB1C-A2A0-4645-9219-62A09930603A}" dt="2020-06-13T11:44:59.203" v="1282" actId="1076"/>
          <ac:spMkLst>
            <pc:docMk/>
            <pc:sldMk cId="1095353518" sldId="261"/>
            <ac:spMk id="43" creationId="{03CB70BA-EFCF-49B4-9634-86F96A6B6020}"/>
          </ac:spMkLst>
        </pc:spChg>
        <pc:spChg chg="mod">
          <ac:chgData name="Caroline Heerup" userId="9cd9b0b3-053c-4297-8ef6-16e64c63196b" providerId="ADAL" clId="{29E1DB1C-A2A0-4645-9219-62A09930603A}" dt="2020-06-13T11:24:15.127" v="1021" actId="14100"/>
          <ac:spMkLst>
            <pc:docMk/>
            <pc:sldMk cId="1095353518" sldId="261"/>
            <ac:spMk id="62" creationId="{58F8EDF6-9732-4C28-AD65-79CF61B34CAF}"/>
          </ac:spMkLst>
        </pc:spChg>
        <pc:cxnChg chg="mod">
          <ac:chgData name="Caroline Heerup" userId="9cd9b0b3-053c-4297-8ef6-16e64c63196b" providerId="ADAL" clId="{29E1DB1C-A2A0-4645-9219-62A09930603A}" dt="2020-06-13T11:24:30.027" v="1022" actId="14100"/>
          <ac:cxnSpMkLst>
            <pc:docMk/>
            <pc:sldMk cId="1095353518" sldId="261"/>
            <ac:cxnSpMk id="39" creationId="{3BE83123-10EE-4BE8-91AE-77705E48394E}"/>
          </ac:cxnSpMkLst>
        </pc:cxnChg>
        <pc:cxnChg chg="del">
          <ac:chgData name="Caroline Heerup" userId="9cd9b0b3-053c-4297-8ef6-16e64c63196b" providerId="ADAL" clId="{29E1DB1C-A2A0-4645-9219-62A09930603A}" dt="2020-06-13T10:56:20.158" v="650" actId="478"/>
          <ac:cxnSpMkLst>
            <pc:docMk/>
            <pc:sldMk cId="1095353518" sldId="261"/>
            <ac:cxnSpMk id="42" creationId="{BABC90B5-C8F4-439F-BC04-88AAF2D45610}"/>
          </ac:cxnSpMkLst>
        </pc:cxnChg>
        <pc:cxnChg chg="add mod">
          <ac:chgData name="Caroline Heerup" userId="9cd9b0b3-053c-4297-8ef6-16e64c63196b" providerId="ADAL" clId="{29E1DB1C-A2A0-4645-9219-62A09930603A}" dt="2020-06-13T11:45:11.867" v="1287" actId="1035"/>
          <ac:cxnSpMkLst>
            <pc:docMk/>
            <pc:sldMk cId="1095353518" sldId="261"/>
            <ac:cxnSpMk id="44" creationId="{0E608BA8-D45B-44D9-80ED-53B10334C625}"/>
          </ac:cxnSpMkLst>
        </pc:cxnChg>
        <pc:cxnChg chg="mod">
          <ac:chgData name="Caroline Heerup" userId="9cd9b0b3-053c-4297-8ef6-16e64c63196b" providerId="ADAL" clId="{29E1DB1C-A2A0-4645-9219-62A09930603A}" dt="2020-06-13T11:16:23.155" v="880" actId="1037"/>
          <ac:cxnSpMkLst>
            <pc:docMk/>
            <pc:sldMk cId="1095353518" sldId="261"/>
            <ac:cxnSpMk id="50" creationId="{600EEEAD-63F6-4C70-A160-1EF6E70269F7}"/>
          </ac:cxnSpMkLst>
        </pc:cxnChg>
        <pc:cxnChg chg="mod">
          <ac:chgData name="Caroline Heerup" userId="9cd9b0b3-053c-4297-8ef6-16e64c63196b" providerId="ADAL" clId="{29E1DB1C-A2A0-4645-9219-62A09930603A}" dt="2020-06-13T11:45:39.871" v="1295" actId="1036"/>
          <ac:cxnSpMkLst>
            <pc:docMk/>
            <pc:sldMk cId="1095353518" sldId="261"/>
            <ac:cxnSpMk id="53" creationId="{9B5471D3-4737-49C4-BA10-CD8FC4ABDE9E}"/>
          </ac:cxnSpMkLst>
        </pc:cxnChg>
        <pc:cxnChg chg="mod">
          <ac:chgData name="Caroline Heerup" userId="9cd9b0b3-053c-4297-8ef6-16e64c63196b" providerId="ADAL" clId="{29E1DB1C-A2A0-4645-9219-62A09930603A}" dt="2020-06-13T11:16:40.637" v="881" actId="14100"/>
          <ac:cxnSpMkLst>
            <pc:docMk/>
            <pc:sldMk cId="1095353518" sldId="261"/>
            <ac:cxnSpMk id="59" creationId="{76C953F2-3A37-439A-8BE6-3E946B206359}"/>
          </ac:cxnSpMkLst>
        </pc:cxnChg>
      </pc:sldChg>
      <pc:sldChg chg="addSp delSp modSp mod delAnim modAnim">
        <pc:chgData name="Caroline Heerup" userId="9cd9b0b3-053c-4297-8ef6-16e64c63196b" providerId="ADAL" clId="{29E1DB1C-A2A0-4645-9219-62A09930603A}" dt="2020-06-14T09:15:24.289" v="4038" actId="20577"/>
        <pc:sldMkLst>
          <pc:docMk/>
          <pc:sldMk cId="1311579142" sldId="262"/>
        </pc:sldMkLst>
        <pc:spChg chg="mod">
          <ac:chgData name="Caroline Heerup" userId="9cd9b0b3-053c-4297-8ef6-16e64c63196b" providerId="ADAL" clId="{29E1DB1C-A2A0-4645-9219-62A09930603A}" dt="2020-06-14T09:15:24.289" v="4038" actId="20577"/>
          <ac:spMkLst>
            <pc:docMk/>
            <pc:sldMk cId="1311579142" sldId="262"/>
            <ac:spMk id="3" creationId="{BEB2A99C-304D-4544-B254-BF583193EDA6}"/>
          </ac:spMkLst>
        </pc:spChg>
        <pc:spChg chg="mod">
          <ac:chgData name="Caroline Heerup" userId="9cd9b0b3-053c-4297-8ef6-16e64c63196b" providerId="ADAL" clId="{29E1DB1C-A2A0-4645-9219-62A09930603A}" dt="2020-06-14T08:43:17.082" v="3784" actId="1076"/>
          <ac:spMkLst>
            <pc:docMk/>
            <pc:sldMk cId="1311579142" sldId="262"/>
            <ac:spMk id="7" creationId="{1E712843-460C-44EE-A5CE-835C811B0DD0}"/>
          </ac:spMkLst>
        </pc:spChg>
        <pc:spChg chg="del">
          <ac:chgData name="Caroline Heerup" userId="9cd9b0b3-053c-4297-8ef6-16e64c63196b" providerId="ADAL" clId="{29E1DB1C-A2A0-4645-9219-62A09930603A}" dt="2020-06-13T11:27:06.116" v="1071" actId="478"/>
          <ac:spMkLst>
            <pc:docMk/>
            <pc:sldMk cId="1311579142" sldId="262"/>
            <ac:spMk id="17" creationId="{BD2AE8E4-0919-4FFF-8049-1290DC44B94C}"/>
          </ac:spMkLst>
        </pc:spChg>
        <pc:spChg chg="add mod">
          <ac:chgData name="Caroline Heerup" userId="9cd9b0b3-053c-4297-8ef6-16e64c63196b" providerId="ADAL" clId="{29E1DB1C-A2A0-4645-9219-62A09930603A}" dt="2020-06-13T11:30:58.252" v="1123" actId="1037"/>
          <ac:spMkLst>
            <pc:docMk/>
            <pc:sldMk cId="1311579142" sldId="262"/>
            <ac:spMk id="18" creationId="{BD94E0FB-3C79-463C-8E31-A0A3903233F3}"/>
          </ac:spMkLst>
        </pc:spChg>
        <pc:spChg chg="add mod">
          <ac:chgData name="Caroline Heerup" userId="9cd9b0b3-053c-4297-8ef6-16e64c63196b" providerId="ADAL" clId="{29E1DB1C-A2A0-4645-9219-62A09930603A}" dt="2020-06-14T08:44:00.789" v="3817" actId="1076"/>
          <ac:spMkLst>
            <pc:docMk/>
            <pc:sldMk cId="1311579142" sldId="262"/>
            <ac:spMk id="19" creationId="{BFEA3C65-7175-43A2-BACB-55DF16C704DB}"/>
          </ac:spMkLst>
        </pc:spChg>
        <pc:spChg chg="add mod">
          <ac:chgData name="Caroline Heerup" userId="9cd9b0b3-053c-4297-8ef6-16e64c63196b" providerId="ADAL" clId="{29E1DB1C-A2A0-4645-9219-62A09930603A}" dt="2020-06-14T08:44:24.465" v="3827" actId="1076"/>
          <ac:spMkLst>
            <pc:docMk/>
            <pc:sldMk cId="1311579142" sldId="262"/>
            <ac:spMk id="20" creationId="{1A6BE1B1-C6D5-46BF-9131-936ACA527D21}"/>
          </ac:spMkLst>
        </pc:spChg>
        <pc:spChg chg="mod">
          <ac:chgData name="Caroline Heerup" userId="9cd9b0b3-053c-4297-8ef6-16e64c63196b" providerId="ADAL" clId="{29E1DB1C-A2A0-4645-9219-62A09930603A}" dt="2020-06-13T11:34:22.829" v="1168" actId="1076"/>
          <ac:spMkLst>
            <pc:docMk/>
            <pc:sldMk cId="1311579142" sldId="262"/>
            <ac:spMk id="21" creationId="{9E31D0CC-4B9D-49FD-8019-C6FA7A60C7C1}"/>
          </ac:spMkLst>
        </pc:spChg>
        <pc:spChg chg="add mod">
          <ac:chgData name="Caroline Heerup" userId="9cd9b0b3-053c-4297-8ef6-16e64c63196b" providerId="ADAL" clId="{29E1DB1C-A2A0-4645-9219-62A09930603A}" dt="2020-06-14T08:45:32.239" v="3861" actId="1076"/>
          <ac:spMkLst>
            <pc:docMk/>
            <pc:sldMk cId="1311579142" sldId="262"/>
            <ac:spMk id="22" creationId="{66A2CDBA-83C4-4871-BC87-A2B5CB81134D}"/>
          </ac:spMkLst>
        </pc:spChg>
        <pc:spChg chg="mod">
          <ac:chgData name="Caroline Heerup" userId="9cd9b0b3-053c-4297-8ef6-16e64c63196b" providerId="ADAL" clId="{29E1DB1C-A2A0-4645-9219-62A09930603A}" dt="2020-06-13T11:54:18.347" v="1489" actId="255"/>
          <ac:spMkLst>
            <pc:docMk/>
            <pc:sldMk cId="1311579142" sldId="262"/>
            <ac:spMk id="23" creationId="{330494AA-349F-4CC2-8213-4AEA74DA1064}"/>
          </ac:spMkLst>
        </pc:spChg>
        <pc:spChg chg="mod">
          <ac:chgData name="Caroline Heerup" userId="9cd9b0b3-053c-4297-8ef6-16e64c63196b" providerId="ADAL" clId="{29E1DB1C-A2A0-4645-9219-62A09930603A}" dt="2020-06-13T11:53:13.582" v="1475" actId="1076"/>
          <ac:spMkLst>
            <pc:docMk/>
            <pc:sldMk cId="1311579142" sldId="262"/>
            <ac:spMk id="28" creationId="{2D6C3E19-7472-406A-B0C2-07AFE607DE95}"/>
          </ac:spMkLst>
        </pc:spChg>
        <pc:spChg chg="mod">
          <ac:chgData name="Caroline Heerup" userId="9cd9b0b3-053c-4297-8ef6-16e64c63196b" providerId="ADAL" clId="{29E1DB1C-A2A0-4645-9219-62A09930603A}" dt="2020-06-13T11:52:36.904" v="1464" actId="20577"/>
          <ac:spMkLst>
            <pc:docMk/>
            <pc:sldMk cId="1311579142" sldId="262"/>
            <ac:spMk id="29" creationId="{3915712B-4169-4B0C-A8CF-7F5D4E3E8C96}"/>
          </ac:spMkLst>
        </pc:spChg>
        <pc:spChg chg="mod">
          <ac:chgData name="Caroline Heerup" userId="9cd9b0b3-053c-4297-8ef6-16e64c63196b" providerId="ADAL" clId="{29E1DB1C-A2A0-4645-9219-62A09930603A}" dt="2020-06-14T08:43:22.717" v="3785" actId="1076"/>
          <ac:spMkLst>
            <pc:docMk/>
            <pc:sldMk cId="1311579142" sldId="262"/>
            <ac:spMk id="43" creationId="{AFFEBB9A-A184-42C1-B8E2-E9893FF234E6}"/>
          </ac:spMkLst>
        </pc:spChg>
        <pc:spChg chg="mod">
          <ac:chgData name="Caroline Heerup" userId="9cd9b0b3-053c-4297-8ef6-16e64c63196b" providerId="ADAL" clId="{29E1DB1C-A2A0-4645-9219-62A09930603A}" dt="2020-06-14T08:45:28.550" v="3860" actId="1076"/>
          <ac:spMkLst>
            <pc:docMk/>
            <pc:sldMk cId="1311579142" sldId="262"/>
            <ac:spMk id="44" creationId="{73EB1962-7767-44B3-BE61-39D999C03380}"/>
          </ac:spMkLst>
        </pc:spChg>
        <pc:spChg chg="mod">
          <ac:chgData name="Caroline Heerup" userId="9cd9b0b3-053c-4297-8ef6-16e64c63196b" providerId="ADAL" clId="{29E1DB1C-A2A0-4645-9219-62A09930603A}" dt="2020-06-14T08:44:03.823" v="3818" actId="1076"/>
          <ac:spMkLst>
            <pc:docMk/>
            <pc:sldMk cId="1311579142" sldId="262"/>
            <ac:spMk id="45" creationId="{C20C75EA-39DA-4705-8F87-03347BB84894}"/>
          </ac:spMkLst>
        </pc:spChg>
        <pc:spChg chg="mod">
          <ac:chgData name="Caroline Heerup" userId="9cd9b0b3-053c-4297-8ef6-16e64c63196b" providerId="ADAL" clId="{29E1DB1C-A2A0-4645-9219-62A09930603A}" dt="2020-06-14T08:45:46.516" v="3866" actId="20577"/>
          <ac:spMkLst>
            <pc:docMk/>
            <pc:sldMk cId="1311579142" sldId="262"/>
            <ac:spMk id="46" creationId="{6700F619-AD8D-4704-8033-7E155E2713B7}"/>
          </ac:spMkLst>
        </pc:spChg>
        <pc:spChg chg="mod">
          <ac:chgData name="Caroline Heerup" userId="9cd9b0b3-053c-4297-8ef6-16e64c63196b" providerId="ADAL" clId="{29E1DB1C-A2A0-4645-9219-62A09930603A}" dt="2020-06-14T08:45:59.740" v="3867" actId="20577"/>
          <ac:spMkLst>
            <pc:docMk/>
            <pc:sldMk cId="1311579142" sldId="262"/>
            <ac:spMk id="47" creationId="{417D882A-0D55-4B8C-910E-36756CE9AD69}"/>
          </ac:spMkLst>
        </pc:spChg>
        <pc:cxnChg chg="add del mod">
          <ac:chgData name="Caroline Heerup" userId="9cd9b0b3-053c-4297-8ef6-16e64c63196b" providerId="ADAL" clId="{29E1DB1C-A2A0-4645-9219-62A09930603A}" dt="2020-06-13T11:31:09.315" v="1125" actId="478"/>
          <ac:cxnSpMkLst>
            <pc:docMk/>
            <pc:sldMk cId="1311579142" sldId="262"/>
            <ac:cxnSpMk id="6" creationId="{83774A7D-19F1-4389-8B0C-1B935DEF2873}"/>
          </ac:cxnSpMkLst>
        </pc:cxnChg>
        <pc:cxnChg chg="add del mod">
          <ac:chgData name="Caroline Heerup" userId="9cd9b0b3-053c-4297-8ef6-16e64c63196b" providerId="ADAL" clId="{29E1DB1C-A2A0-4645-9219-62A09930603A}" dt="2020-06-13T11:31:05.667" v="1124" actId="478"/>
          <ac:cxnSpMkLst>
            <pc:docMk/>
            <pc:sldMk cId="1311579142" sldId="262"/>
            <ac:cxnSpMk id="9" creationId="{4444F3BA-2D67-4CFF-A5DE-A68849AC2399}"/>
          </ac:cxnSpMkLst>
        </pc:cxnChg>
        <pc:cxnChg chg="mod">
          <ac:chgData name="Caroline Heerup" userId="9cd9b0b3-053c-4297-8ef6-16e64c63196b" providerId="ADAL" clId="{29E1DB1C-A2A0-4645-9219-62A09930603A}" dt="2020-06-13T11:53:38.790" v="1478" actId="14100"/>
          <ac:cxnSpMkLst>
            <pc:docMk/>
            <pc:sldMk cId="1311579142" sldId="262"/>
            <ac:cxnSpMk id="50" creationId="{600EEEAD-63F6-4C70-A160-1EF6E70269F7}"/>
          </ac:cxnSpMkLst>
        </pc:cxnChg>
      </pc:sldChg>
      <pc:sldChg chg="del">
        <pc:chgData name="Caroline Heerup" userId="9cd9b0b3-053c-4297-8ef6-16e64c63196b" providerId="ADAL" clId="{29E1DB1C-A2A0-4645-9219-62A09930603A}" dt="2020-06-13T12:04:27.354" v="1778" actId="47"/>
        <pc:sldMkLst>
          <pc:docMk/>
          <pc:sldMk cId="3803673154" sldId="263"/>
        </pc:sldMkLst>
      </pc:sldChg>
      <pc:sldChg chg="addSp delSp modSp mod delAnim modAnim">
        <pc:chgData name="Caroline Heerup" userId="9cd9b0b3-053c-4297-8ef6-16e64c63196b" providerId="ADAL" clId="{29E1DB1C-A2A0-4645-9219-62A09930603A}" dt="2020-06-14T09:05:57.766" v="4034"/>
        <pc:sldMkLst>
          <pc:docMk/>
          <pc:sldMk cId="387793419" sldId="264"/>
        </pc:sldMkLst>
        <pc:spChg chg="del">
          <ac:chgData name="Caroline Heerup" userId="9cd9b0b3-053c-4297-8ef6-16e64c63196b" providerId="ADAL" clId="{29E1DB1C-A2A0-4645-9219-62A09930603A}" dt="2020-06-13T12:09:34.606" v="1853" actId="478"/>
          <ac:spMkLst>
            <pc:docMk/>
            <pc:sldMk cId="387793419" sldId="264"/>
            <ac:spMk id="6" creationId="{80F8FCC1-51A1-4F1E-9149-6FF7CFC02CAD}"/>
          </ac:spMkLst>
        </pc:spChg>
        <pc:spChg chg="del mod">
          <ac:chgData name="Caroline Heerup" userId="9cd9b0b3-053c-4297-8ef6-16e64c63196b" providerId="ADAL" clId="{29E1DB1C-A2A0-4645-9219-62A09930603A}" dt="2020-06-13T12:09:32.751" v="1852" actId="478"/>
          <ac:spMkLst>
            <pc:docMk/>
            <pc:sldMk cId="387793419" sldId="264"/>
            <ac:spMk id="8" creationId="{067DCEEA-B4E8-4E2E-9B8A-60230484F6B6}"/>
          </ac:spMkLst>
        </pc:spChg>
        <pc:spChg chg="del">
          <ac:chgData name="Caroline Heerup" userId="9cd9b0b3-053c-4297-8ef6-16e64c63196b" providerId="ADAL" clId="{29E1DB1C-A2A0-4645-9219-62A09930603A}" dt="2020-06-13T12:04:49.471" v="1780" actId="478"/>
          <ac:spMkLst>
            <pc:docMk/>
            <pc:sldMk cId="387793419" sldId="264"/>
            <ac:spMk id="17" creationId="{BD2AE8E4-0919-4FFF-8049-1290DC44B94C}"/>
          </ac:spMkLst>
        </pc:spChg>
        <pc:spChg chg="del">
          <ac:chgData name="Caroline Heerup" userId="9cd9b0b3-053c-4297-8ef6-16e64c63196b" providerId="ADAL" clId="{29E1DB1C-A2A0-4645-9219-62A09930603A}" dt="2020-06-13T12:04:48.485" v="1779" actId="478"/>
          <ac:spMkLst>
            <pc:docMk/>
            <pc:sldMk cId="387793419" sldId="264"/>
            <ac:spMk id="21" creationId="{9E31D0CC-4B9D-49FD-8019-C6FA7A60C7C1}"/>
          </ac:spMkLst>
        </pc:spChg>
        <pc:spChg chg="mod">
          <ac:chgData name="Caroline Heerup" userId="9cd9b0b3-053c-4297-8ef6-16e64c63196b" providerId="ADAL" clId="{29E1DB1C-A2A0-4645-9219-62A09930603A}" dt="2020-06-13T12:13:29.783" v="2049" actId="20577"/>
          <ac:spMkLst>
            <pc:docMk/>
            <pc:sldMk cId="387793419" sldId="264"/>
            <ac:spMk id="23" creationId="{330494AA-349F-4CC2-8213-4AEA74DA1064}"/>
          </ac:spMkLst>
        </pc:spChg>
        <pc:spChg chg="del">
          <ac:chgData name="Caroline Heerup" userId="9cd9b0b3-053c-4297-8ef6-16e64c63196b" providerId="ADAL" clId="{29E1DB1C-A2A0-4645-9219-62A09930603A}" dt="2020-06-13T12:04:58.875" v="1784" actId="478"/>
          <ac:spMkLst>
            <pc:docMk/>
            <pc:sldMk cId="387793419" sldId="264"/>
            <ac:spMk id="27" creationId="{C353B101-E5BE-47D9-83C9-C29081AA748A}"/>
          </ac:spMkLst>
        </pc:spChg>
        <pc:spChg chg="del">
          <ac:chgData name="Caroline Heerup" userId="9cd9b0b3-053c-4297-8ef6-16e64c63196b" providerId="ADAL" clId="{29E1DB1C-A2A0-4645-9219-62A09930603A}" dt="2020-06-13T12:04:55.691" v="1782" actId="478"/>
          <ac:spMkLst>
            <pc:docMk/>
            <pc:sldMk cId="387793419" sldId="264"/>
            <ac:spMk id="28" creationId="{2D6C3E19-7472-406A-B0C2-07AFE607DE95}"/>
          </ac:spMkLst>
        </pc:spChg>
        <pc:spChg chg="add mod">
          <ac:chgData name="Caroline Heerup" userId="9cd9b0b3-053c-4297-8ef6-16e64c63196b" providerId="ADAL" clId="{29E1DB1C-A2A0-4645-9219-62A09930603A}" dt="2020-06-13T14:36:56.327" v="2701" actId="1076"/>
          <ac:spMkLst>
            <pc:docMk/>
            <pc:sldMk cId="387793419" sldId="264"/>
            <ac:spMk id="29" creationId="{21646C82-5B77-44B6-A0E9-440F3448D53E}"/>
          </ac:spMkLst>
        </pc:spChg>
        <pc:spChg chg="add mod">
          <ac:chgData name="Caroline Heerup" userId="9cd9b0b3-053c-4297-8ef6-16e64c63196b" providerId="ADAL" clId="{29E1DB1C-A2A0-4645-9219-62A09930603A}" dt="2020-06-13T12:09:05.216" v="1849" actId="1076"/>
          <ac:spMkLst>
            <pc:docMk/>
            <pc:sldMk cId="387793419" sldId="264"/>
            <ac:spMk id="30" creationId="{0746398C-61E7-4BE4-BD06-EA8676C390F4}"/>
          </ac:spMkLst>
        </pc:spChg>
        <pc:spChg chg="add mod">
          <ac:chgData name="Caroline Heerup" userId="9cd9b0b3-053c-4297-8ef6-16e64c63196b" providerId="ADAL" clId="{29E1DB1C-A2A0-4645-9219-62A09930603A}" dt="2020-06-13T12:11:14.635" v="1881" actId="1076"/>
          <ac:spMkLst>
            <pc:docMk/>
            <pc:sldMk cId="387793419" sldId="264"/>
            <ac:spMk id="31" creationId="{2F196B4E-AEC2-4334-9A3A-9BF9CC44557F}"/>
          </ac:spMkLst>
        </pc:spChg>
        <pc:spChg chg="add mod">
          <ac:chgData name="Caroline Heerup" userId="9cd9b0b3-053c-4297-8ef6-16e64c63196b" providerId="ADAL" clId="{29E1DB1C-A2A0-4645-9219-62A09930603A}" dt="2020-06-14T09:04:10.436" v="4016" actId="1076"/>
          <ac:spMkLst>
            <pc:docMk/>
            <pc:sldMk cId="387793419" sldId="264"/>
            <ac:spMk id="32" creationId="{DE1B9166-6521-4311-BD4E-577CE057B5EB}"/>
          </ac:spMkLst>
        </pc:spChg>
        <pc:spChg chg="add mod">
          <ac:chgData name="Caroline Heerup" userId="9cd9b0b3-053c-4297-8ef6-16e64c63196b" providerId="ADAL" clId="{29E1DB1C-A2A0-4645-9219-62A09930603A}" dt="2020-06-14T09:04:38.670" v="4017" actId="1076"/>
          <ac:spMkLst>
            <pc:docMk/>
            <pc:sldMk cId="387793419" sldId="264"/>
            <ac:spMk id="34" creationId="{7C8550E7-CD4F-47EB-A2EB-53CFD111D1CD}"/>
          </ac:spMkLst>
        </pc:spChg>
        <pc:spChg chg="add mod">
          <ac:chgData name="Caroline Heerup" userId="9cd9b0b3-053c-4297-8ef6-16e64c63196b" providerId="ADAL" clId="{29E1DB1C-A2A0-4645-9219-62A09930603A}" dt="2020-06-13T12:05:29.834" v="1810" actId="1038"/>
          <ac:spMkLst>
            <pc:docMk/>
            <pc:sldMk cId="387793419" sldId="264"/>
            <ac:spMk id="35" creationId="{B19FB354-66F4-4EAC-904E-E1D4FF07BA03}"/>
          </ac:spMkLst>
        </pc:spChg>
        <pc:spChg chg="add mod">
          <ac:chgData name="Caroline Heerup" userId="9cd9b0b3-053c-4297-8ef6-16e64c63196b" providerId="ADAL" clId="{29E1DB1C-A2A0-4645-9219-62A09930603A}" dt="2020-06-14T09:04:42.986" v="4018" actId="1076"/>
          <ac:spMkLst>
            <pc:docMk/>
            <pc:sldMk cId="387793419" sldId="264"/>
            <ac:spMk id="36" creationId="{DEDB04F9-659C-4F7A-98D5-50EBB5E13CE5}"/>
          </ac:spMkLst>
        </pc:spChg>
        <pc:spChg chg="add mod">
          <ac:chgData name="Caroline Heerup" userId="9cd9b0b3-053c-4297-8ef6-16e64c63196b" providerId="ADAL" clId="{29E1DB1C-A2A0-4645-9219-62A09930603A}" dt="2020-06-14T09:04:06.992" v="4015" actId="1076"/>
          <ac:spMkLst>
            <pc:docMk/>
            <pc:sldMk cId="387793419" sldId="264"/>
            <ac:spMk id="37" creationId="{00F01B09-978B-4BFE-994F-A0505AD15E83}"/>
          </ac:spMkLst>
        </pc:spChg>
        <pc:spChg chg="add mod">
          <ac:chgData name="Caroline Heerup" userId="9cd9b0b3-053c-4297-8ef6-16e64c63196b" providerId="ADAL" clId="{29E1DB1C-A2A0-4645-9219-62A09930603A}" dt="2020-06-13T12:05:29.834" v="1810" actId="1038"/>
          <ac:spMkLst>
            <pc:docMk/>
            <pc:sldMk cId="387793419" sldId="264"/>
            <ac:spMk id="38" creationId="{EEC37D49-BC57-4F37-8129-58E7CBFCCB26}"/>
          </ac:spMkLst>
        </pc:spChg>
        <pc:spChg chg="add mod">
          <ac:chgData name="Caroline Heerup" userId="9cd9b0b3-053c-4297-8ef6-16e64c63196b" providerId="ADAL" clId="{29E1DB1C-A2A0-4645-9219-62A09930603A}" dt="2020-06-13T12:05:29.834" v="1810" actId="1038"/>
          <ac:spMkLst>
            <pc:docMk/>
            <pc:sldMk cId="387793419" sldId="264"/>
            <ac:spMk id="39" creationId="{63C13CBF-272A-46FF-9C3B-A3C6A5AD3ACC}"/>
          </ac:spMkLst>
        </pc:spChg>
        <pc:spChg chg="add mod">
          <ac:chgData name="Caroline Heerup" userId="9cd9b0b3-053c-4297-8ef6-16e64c63196b" providerId="ADAL" clId="{29E1DB1C-A2A0-4645-9219-62A09930603A}" dt="2020-06-13T12:05:29.834" v="1810" actId="1038"/>
          <ac:spMkLst>
            <pc:docMk/>
            <pc:sldMk cId="387793419" sldId="264"/>
            <ac:spMk id="40" creationId="{522F6EAA-102C-45F3-8A85-0E4A98AF9B91}"/>
          </ac:spMkLst>
        </pc:spChg>
        <pc:spChg chg="add del mod">
          <ac:chgData name="Caroline Heerup" userId="9cd9b0b3-053c-4297-8ef6-16e64c63196b" providerId="ADAL" clId="{29E1DB1C-A2A0-4645-9219-62A09930603A}" dt="2020-06-14T09:02:46.659" v="4002"/>
          <ac:spMkLst>
            <pc:docMk/>
            <pc:sldMk cId="387793419" sldId="264"/>
            <ac:spMk id="41" creationId="{57BAD36F-9C04-4D84-9C00-CB46572935C5}"/>
          </ac:spMkLst>
        </pc:spChg>
        <pc:spChg chg="add mod">
          <ac:chgData name="Caroline Heerup" userId="9cd9b0b3-053c-4297-8ef6-16e64c63196b" providerId="ADAL" clId="{29E1DB1C-A2A0-4645-9219-62A09930603A}" dt="2020-06-14T09:03:28.295" v="4011" actId="1076"/>
          <ac:spMkLst>
            <pc:docMk/>
            <pc:sldMk cId="387793419" sldId="264"/>
            <ac:spMk id="42" creationId="{3589AD75-CD3B-4BCC-92CD-3AA6A1559295}"/>
          </ac:spMkLst>
        </pc:spChg>
        <pc:spChg chg="mod">
          <ac:chgData name="Caroline Heerup" userId="9cd9b0b3-053c-4297-8ef6-16e64c63196b" providerId="ADAL" clId="{29E1DB1C-A2A0-4645-9219-62A09930603A}" dt="2020-06-13T12:09:50.516" v="1856" actId="1076"/>
          <ac:spMkLst>
            <pc:docMk/>
            <pc:sldMk cId="387793419" sldId="264"/>
            <ac:spMk id="51" creationId="{BCFD0110-6050-4627-86F0-067A39FA65E2}"/>
          </ac:spMkLst>
        </pc:spChg>
        <pc:spChg chg="mod">
          <ac:chgData name="Caroline Heerup" userId="9cd9b0b3-053c-4297-8ef6-16e64c63196b" providerId="ADAL" clId="{29E1DB1C-A2A0-4645-9219-62A09930603A}" dt="2020-06-13T12:09:47.151" v="1855" actId="1076"/>
          <ac:spMkLst>
            <pc:docMk/>
            <pc:sldMk cId="387793419" sldId="264"/>
            <ac:spMk id="52" creationId="{62059ABA-011A-47D5-BFFC-DCF754C5DF95}"/>
          </ac:spMkLst>
        </pc:spChg>
        <pc:spChg chg="mod">
          <ac:chgData name="Caroline Heerup" userId="9cd9b0b3-053c-4297-8ef6-16e64c63196b" providerId="ADAL" clId="{29E1DB1C-A2A0-4645-9219-62A09930603A}" dt="2020-06-13T12:07:16.386" v="1813" actId="1076"/>
          <ac:spMkLst>
            <pc:docMk/>
            <pc:sldMk cId="387793419" sldId="264"/>
            <ac:spMk id="56" creationId="{1F8590D0-71B4-455D-A895-D0DEE99AADD3}"/>
          </ac:spMkLst>
        </pc:spChg>
        <pc:spChg chg="del mod">
          <ac:chgData name="Caroline Heerup" userId="9cd9b0b3-053c-4297-8ef6-16e64c63196b" providerId="ADAL" clId="{29E1DB1C-A2A0-4645-9219-62A09930603A}" dt="2020-06-13T12:09:29.715" v="1850" actId="478"/>
          <ac:spMkLst>
            <pc:docMk/>
            <pc:sldMk cId="387793419" sldId="264"/>
            <ac:spMk id="58" creationId="{6557E282-DD75-463D-9809-A17A89686A0B}"/>
          </ac:spMkLst>
        </pc:spChg>
        <pc:spChg chg="add mod">
          <ac:chgData name="Caroline Heerup" userId="9cd9b0b3-053c-4297-8ef6-16e64c63196b" providerId="ADAL" clId="{29E1DB1C-A2A0-4645-9219-62A09930603A}" dt="2020-06-13T12:12:02.309" v="1970" actId="14100"/>
          <ac:spMkLst>
            <pc:docMk/>
            <pc:sldMk cId="387793419" sldId="264"/>
            <ac:spMk id="60" creationId="{36183964-3F7F-4CAE-AD75-D8F9B1FD5166}"/>
          </ac:spMkLst>
        </pc:spChg>
        <pc:cxnChg chg="add del mod">
          <ac:chgData name="Caroline Heerup" userId="9cd9b0b3-053c-4297-8ef6-16e64c63196b" providerId="ADAL" clId="{29E1DB1C-A2A0-4645-9219-62A09930603A}" dt="2020-06-13T12:10:15.779" v="1873" actId="478"/>
          <ac:cxnSpMkLst>
            <pc:docMk/>
            <pc:sldMk cId="387793419" sldId="264"/>
            <ac:cxnSpMk id="32" creationId="{B21BBE26-17B9-4505-A277-2374999E59C9}"/>
          </ac:cxnSpMkLst>
        </pc:cxnChg>
        <pc:cxnChg chg="add mod">
          <ac:chgData name="Caroline Heerup" userId="9cd9b0b3-053c-4297-8ef6-16e64c63196b" providerId="ADAL" clId="{29E1DB1C-A2A0-4645-9219-62A09930603A}" dt="2020-06-13T12:08:56.922" v="1847" actId="1036"/>
          <ac:cxnSpMkLst>
            <pc:docMk/>
            <pc:sldMk cId="387793419" sldId="264"/>
            <ac:cxnSpMk id="33" creationId="{8B8270E2-1B4D-469A-ABD7-2E26CBD769CC}"/>
          </ac:cxnSpMkLst>
        </pc:cxnChg>
        <pc:cxnChg chg="mod">
          <ac:chgData name="Caroline Heerup" userId="9cd9b0b3-053c-4297-8ef6-16e64c63196b" providerId="ADAL" clId="{29E1DB1C-A2A0-4645-9219-62A09930603A}" dt="2020-06-13T12:13:38.622" v="2050" actId="1076"/>
          <ac:cxnSpMkLst>
            <pc:docMk/>
            <pc:sldMk cId="387793419" sldId="264"/>
            <ac:cxnSpMk id="50" creationId="{600EEEAD-63F6-4C70-A160-1EF6E70269F7}"/>
          </ac:cxnSpMkLst>
        </pc:cxnChg>
        <pc:cxnChg chg="del">
          <ac:chgData name="Caroline Heerup" userId="9cd9b0b3-053c-4297-8ef6-16e64c63196b" providerId="ADAL" clId="{29E1DB1C-A2A0-4645-9219-62A09930603A}" dt="2020-06-13T12:04:57.487" v="1783" actId="478"/>
          <ac:cxnSpMkLst>
            <pc:docMk/>
            <pc:sldMk cId="387793419" sldId="264"/>
            <ac:cxnSpMk id="53" creationId="{9B5471D3-4737-49C4-BA10-CD8FC4ABDE9E}"/>
          </ac:cxnSpMkLst>
        </pc:cxnChg>
        <pc:cxnChg chg="del">
          <ac:chgData name="Caroline Heerup" userId="9cd9b0b3-053c-4297-8ef6-16e64c63196b" providerId="ADAL" clId="{29E1DB1C-A2A0-4645-9219-62A09930603A}" dt="2020-06-13T12:09:55.002" v="1857" actId="478"/>
          <ac:cxnSpMkLst>
            <pc:docMk/>
            <pc:sldMk cId="387793419" sldId="264"/>
            <ac:cxnSpMk id="54" creationId="{01E6C6AD-A6DB-4F4B-A1F6-ADE3D0CD89FB}"/>
          </ac:cxnSpMkLst>
        </pc:cxnChg>
        <pc:cxnChg chg="mod">
          <ac:chgData name="Caroline Heerup" userId="9cd9b0b3-053c-4297-8ef6-16e64c63196b" providerId="ADAL" clId="{29E1DB1C-A2A0-4645-9219-62A09930603A}" dt="2020-06-13T12:08:30.960" v="1837" actId="1035"/>
          <ac:cxnSpMkLst>
            <pc:docMk/>
            <pc:sldMk cId="387793419" sldId="264"/>
            <ac:cxnSpMk id="57" creationId="{45A44970-AA21-4ACF-A9CC-740828071AEB}"/>
          </ac:cxnSpMkLst>
        </pc:cxnChg>
        <pc:cxnChg chg="del">
          <ac:chgData name="Caroline Heerup" userId="9cd9b0b3-053c-4297-8ef6-16e64c63196b" providerId="ADAL" clId="{29E1DB1C-A2A0-4645-9219-62A09930603A}" dt="2020-06-13T12:04:54.177" v="1781" actId="478"/>
          <ac:cxnSpMkLst>
            <pc:docMk/>
            <pc:sldMk cId="387793419" sldId="264"/>
            <ac:cxnSpMk id="59" creationId="{76C953F2-3A37-439A-8BE6-3E946B206359}"/>
          </ac:cxnSpMkLst>
        </pc:cxnChg>
      </pc:sldChg>
      <pc:sldChg chg="addSp delSp modSp mod delAnim modAnim">
        <pc:chgData name="Caroline Heerup" userId="9cd9b0b3-053c-4297-8ef6-16e64c63196b" providerId="ADAL" clId="{29E1DB1C-A2A0-4645-9219-62A09930603A}" dt="2020-06-14T08:48:55.561" v="3946" actId="20577"/>
        <pc:sldMkLst>
          <pc:docMk/>
          <pc:sldMk cId="201211493" sldId="265"/>
        </pc:sldMkLst>
        <pc:spChg chg="del mod">
          <ac:chgData name="Caroline Heerup" userId="9cd9b0b3-053c-4297-8ef6-16e64c63196b" providerId="ADAL" clId="{29E1DB1C-A2A0-4645-9219-62A09930603A}" dt="2020-06-13T12:22:07.429" v="2152" actId="478"/>
          <ac:spMkLst>
            <pc:docMk/>
            <pc:sldMk cId="201211493" sldId="265"/>
            <ac:spMk id="2" creationId="{B6C601C8-DB37-4684-A997-B8D2AF0461AA}"/>
          </ac:spMkLst>
        </pc:spChg>
        <pc:spChg chg="del mod">
          <ac:chgData name="Caroline Heerup" userId="9cd9b0b3-053c-4297-8ef6-16e64c63196b" providerId="ADAL" clId="{29E1DB1C-A2A0-4645-9219-62A09930603A}" dt="2020-06-13T12:27:12.700" v="2251" actId="478"/>
          <ac:spMkLst>
            <pc:docMk/>
            <pc:sldMk cId="201211493" sldId="265"/>
            <ac:spMk id="3" creationId="{526B0779-4FA8-4BE7-878C-2E7C4B8EF12D}"/>
          </ac:spMkLst>
        </pc:spChg>
        <pc:spChg chg="mod">
          <ac:chgData name="Caroline Heerup" userId="9cd9b0b3-053c-4297-8ef6-16e64c63196b" providerId="ADAL" clId="{29E1DB1C-A2A0-4645-9219-62A09930603A}" dt="2020-06-13T12:30:02.211" v="2283" actId="1076"/>
          <ac:spMkLst>
            <pc:docMk/>
            <pc:sldMk cId="201211493" sldId="265"/>
            <ac:spMk id="4" creationId="{08D20DD5-7A63-4239-A68B-E4C7BB249505}"/>
          </ac:spMkLst>
        </pc:spChg>
        <pc:spChg chg="add del mod">
          <ac:chgData name="Caroline Heerup" userId="9cd9b0b3-053c-4297-8ef6-16e64c63196b" providerId="ADAL" clId="{29E1DB1C-A2A0-4645-9219-62A09930603A}" dt="2020-06-13T12:29:55.736" v="2282" actId="478"/>
          <ac:spMkLst>
            <pc:docMk/>
            <pc:sldMk cId="201211493" sldId="265"/>
            <ac:spMk id="6" creationId="{D0E7BF1B-E617-4228-9B3F-353F260BB01B}"/>
          </ac:spMkLst>
        </pc:spChg>
        <pc:spChg chg="del">
          <ac:chgData name="Caroline Heerup" userId="9cd9b0b3-053c-4297-8ef6-16e64c63196b" providerId="ADAL" clId="{29E1DB1C-A2A0-4645-9219-62A09930603A}" dt="2020-06-13T12:16:18.316" v="2070" actId="478"/>
          <ac:spMkLst>
            <pc:docMk/>
            <pc:sldMk cId="201211493" sldId="265"/>
            <ac:spMk id="9" creationId="{FB95F04B-9C50-4FC4-BD70-4F4507C18006}"/>
          </ac:spMkLst>
        </pc:spChg>
        <pc:spChg chg="mod">
          <ac:chgData name="Caroline Heerup" userId="9cd9b0b3-053c-4297-8ef6-16e64c63196b" providerId="ADAL" clId="{29E1DB1C-A2A0-4645-9219-62A09930603A}" dt="2020-06-14T08:47:51.241" v="3890" actId="1076"/>
          <ac:spMkLst>
            <pc:docMk/>
            <pc:sldMk cId="201211493" sldId="265"/>
            <ac:spMk id="10" creationId="{F78EB6CE-A9B9-40FA-8D0B-DDC986CBBC0E}"/>
          </ac:spMkLst>
        </pc:spChg>
        <pc:spChg chg="add del mod">
          <ac:chgData name="Caroline Heerup" userId="9cd9b0b3-053c-4297-8ef6-16e64c63196b" providerId="ADAL" clId="{29E1DB1C-A2A0-4645-9219-62A09930603A}" dt="2020-06-13T12:22:43.553" v="2154" actId="478"/>
          <ac:spMkLst>
            <pc:docMk/>
            <pc:sldMk cId="201211493" sldId="265"/>
            <ac:spMk id="21" creationId="{59D62DAC-5AC5-4844-BEFE-DEA63301AABB}"/>
          </ac:spMkLst>
        </pc:spChg>
        <pc:spChg chg="add mod">
          <ac:chgData name="Caroline Heerup" userId="9cd9b0b3-053c-4297-8ef6-16e64c63196b" providerId="ADAL" clId="{29E1DB1C-A2A0-4645-9219-62A09930603A}" dt="2020-06-13T12:25:52.811" v="2181" actId="164"/>
          <ac:spMkLst>
            <pc:docMk/>
            <pc:sldMk cId="201211493" sldId="265"/>
            <ac:spMk id="22" creationId="{A444808D-06E6-4F25-A158-D3FE9AF0E938}"/>
          </ac:spMkLst>
        </pc:spChg>
        <pc:spChg chg="mod">
          <ac:chgData name="Caroline Heerup" userId="9cd9b0b3-053c-4297-8ef6-16e64c63196b" providerId="ADAL" clId="{29E1DB1C-A2A0-4645-9219-62A09930603A}" dt="2020-06-14T08:48:55.561" v="3946" actId="20577"/>
          <ac:spMkLst>
            <pc:docMk/>
            <pc:sldMk cId="201211493" sldId="265"/>
            <ac:spMk id="23" creationId="{330494AA-349F-4CC2-8213-4AEA74DA1064}"/>
          </ac:spMkLst>
        </pc:spChg>
        <pc:spChg chg="add mod">
          <ac:chgData name="Caroline Heerup" userId="9cd9b0b3-053c-4297-8ef6-16e64c63196b" providerId="ADAL" clId="{29E1DB1C-A2A0-4645-9219-62A09930603A}" dt="2020-06-13T12:25:52.811" v="2181" actId="164"/>
          <ac:spMkLst>
            <pc:docMk/>
            <pc:sldMk cId="201211493" sldId="265"/>
            <ac:spMk id="24" creationId="{8FCB01E3-A42C-452A-AC01-26C185101F8D}"/>
          </ac:spMkLst>
        </pc:spChg>
        <pc:spChg chg="add mod">
          <ac:chgData name="Caroline Heerup" userId="9cd9b0b3-053c-4297-8ef6-16e64c63196b" providerId="ADAL" clId="{29E1DB1C-A2A0-4645-9219-62A09930603A}" dt="2020-06-13T12:25:52.811" v="2181" actId="164"/>
          <ac:spMkLst>
            <pc:docMk/>
            <pc:sldMk cId="201211493" sldId="265"/>
            <ac:spMk id="25" creationId="{FDAF7208-53DB-455B-8C5E-4F0ACDD3797C}"/>
          </ac:spMkLst>
        </pc:spChg>
        <pc:spChg chg="add mod">
          <ac:chgData name="Caroline Heerup" userId="9cd9b0b3-053c-4297-8ef6-16e64c63196b" providerId="ADAL" clId="{29E1DB1C-A2A0-4645-9219-62A09930603A}" dt="2020-06-13T12:25:52.811" v="2181" actId="164"/>
          <ac:spMkLst>
            <pc:docMk/>
            <pc:sldMk cId="201211493" sldId="265"/>
            <ac:spMk id="26" creationId="{59CB3305-1778-465F-9153-80F94DCE6E54}"/>
          </ac:spMkLst>
        </pc:spChg>
        <pc:spChg chg="add mod">
          <ac:chgData name="Caroline Heerup" userId="9cd9b0b3-053c-4297-8ef6-16e64c63196b" providerId="ADAL" clId="{29E1DB1C-A2A0-4645-9219-62A09930603A}" dt="2020-06-13T12:25:52.811" v="2181" actId="164"/>
          <ac:spMkLst>
            <pc:docMk/>
            <pc:sldMk cId="201211493" sldId="265"/>
            <ac:spMk id="27" creationId="{65543CFD-9B98-4144-A9C8-9D09A28CE55E}"/>
          </ac:spMkLst>
        </pc:spChg>
        <pc:spChg chg="add mod">
          <ac:chgData name="Caroline Heerup" userId="9cd9b0b3-053c-4297-8ef6-16e64c63196b" providerId="ADAL" clId="{29E1DB1C-A2A0-4645-9219-62A09930603A}" dt="2020-06-13T12:25:52.811" v="2181" actId="164"/>
          <ac:spMkLst>
            <pc:docMk/>
            <pc:sldMk cId="201211493" sldId="265"/>
            <ac:spMk id="28" creationId="{E0F3FA82-B6D9-4A5E-8A48-3171261AE595}"/>
          </ac:spMkLst>
        </pc:spChg>
        <pc:spChg chg="add del mod">
          <ac:chgData name="Caroline Heerup" userId="9cd9b0b3-053c-4297-8ef6-16e64c63196b" providerId="ADAL" clId="{29E1DB1C-A2A0-4645-9219-62A09930603A}" dt="2020-06-13T12:23:48.138" v="2163" actId="478"/>
          <ac:spMkLst>
            <pc:docMk/>
            <pc:sldMk cId="201211493" sldId="265"/>
            <ac:spMk id="29" creationId="{BBF1DEE5-3E30-4009-A8F9-A751A7577D8D}"/>
          </ac:spMkLst>
        </pc:spChg>
        <pc:spChg chg="mod">
          <ac:chgData name="Caroline Heerup" userId="9cd9b0b3-053c-4297-8ef6-16e64c63196b" providerId="ADAL" clId="{29E1DB1C-A2A0-4645-9219-62A09930603A}" dt="2020-06-13T12:29:46.636" v="2281" actId="1076"/>
          <ac:spMkLst>
            <pc:docMk/>
            <pc:sldMk cId="201211493" sldId="265"/>
            <ac:spMk id="30" creationId="{A0CA98C0-5469-43DF-97DF-409AA993C214}"/>
          </ac:spMkLst>
        </pc:spChg>
        <pc:spChg chg="mod">
          <ac:chgData name="Caroline Heerup" userId="9cd9b0b3-053c-4297-8ef6-16e64c63196b" providerId="ADAL" clId="{29E1DB1C-A2A0-4645-9219-62A09930603A}" dt="2020-06-13T12:26:50.768" v="2242" actId="1076"/>
          <ac:spMkLst>
            <pc:docMk/>
            <pc:sldMk cId="201211493" sldId="265"/>
            <ac:spMk id="31" creationId="{8B05EE47-3714-40DA-8BC6-74CFA736BC85}"/>
          </ac:spMkLst>
        </pc:spChg>
        <pc:spChg chg="mod">
          <ac:chgData name="Caroline Heerup" userId="9cd9b0b3-053c-4297-8ef6-16e64c63196b" providerId="ADAL" clId="{29E1DB1C-A2A0-4645-9219-62A09930603A}" dt="2020-06-13T12:27:05.165" v="2245" actId="1076"/>
          <ac:spMkLst>
            <pc:docMk/>
            <pc:sldMk cId="201211493" sldId="265"/>
            <ac:spMk id="32" creationId="{98E81266-CFFF-474A-9167-C98965126CF6}"/>
          </ac:spMkLst>
        </pc:spChg>
        <pc:spChg chg="del">
          <ac:chgData name="Caroline Heerup" userId="9cd9b0b3-053c-4297-8ef6-16e64c63196b" providerId="ADAL" clId="{29E1DB1C-A2A0-4645-9219-62A09930603A}" dt="2020-06-13T12:15:36.340" v="2068" actId="478"/>
          <ac:spMkLst>
            <pc:docMk/>
            <pc:sldMk cId="201211493" sldId="265"/>
            <ac:spMk id="33" creationId="{5246CF43-66FB-41CC-9382-45F7E8F22B06}"/>
          </ac:spMkLst>
        </pc:spChg>
        <pc:spChg chg="del mod">
          <ac:chgData name="Caroline Heerup" userId="9cd9b0b3-053c-4297-8ef6-16e64c63196b" providerId="ADAL" clId="{29E1DB1C-A2A0-4645-9219-62A09930603A}" dt="2020-06-13T12:27:08.914" v="2247" actId="478"/>
          <ac:spMkLst>
            <pc:docMk/>
            <pc:sldMk cId="201211493" sldId="265"/>
            <ac:spMk id="34" creationId="{7DAD8E00-413C-404F-9465-1048F63D816A}"/>
          </ac:spMkLst>
        </pc:spChg>
        <pc:spChg chg="add del mod">
          <ac:chgData name="Caroline Heerup" userId="9cd9b0b3-053c-4297-8ef6-16e64c63196b" providerId="ADAL" clId="{29E1DB1C-A2A0-4645-9219-62A09930603A}" dt="2020-06-13T12:28:05.438" v="2258" actId="478"/>
          <ac:spMkLst>
            <pc:docMk/>
            <pc:sldMk cId="201211493" sldId="265"/>
            <ac:spMk id="35" creationId="{7E861571-B2D3-46C6-8AE5-CD09F755A8C6}"/>
          </ac:spMkLst>
        </pc:spChg>
        <pc:spChg chg="del">
          <ac:chgData name="Caroline Heerup" userId="9cd9b0b3-053c-4297-8ef6-16e64c63196b" providerId="ADAL" clId="{29E1DB1C-A2A0-4645-9219-62A09930603A}" dt="2020-06-13T12:16:20.849" v="2071" actId="478"/>
          <ac:spMkLst>
            <pc:docMk/>
            <pc:sldMk cId="201211493" sldId="265"/>
            <ac:spMk id="36" creationId="{7233DA0B-17DD-429C-9EED-6E4AE428D041}"/>
          </ac:spMkLst>
        </pc:spChg>
        <pc:spChg chg="add mod">
          <ac:chgData name="Caroline Heerup" userId="9cd9b0b3-053c-4297-8ef6-16e64c63196b" providerId="ADAL" clId="{29E1DB1C-A2A0-4645-9219-62A09930603A}" dt="2020-06-13T12:28:47.325" v="2265" actId="1076"/>
          <ac:spMkLst>
            <pc:docMk/>
            <pc:sldMk cId="201211493" sldId="265"/>
            <ac:spMk id="37" creationId="{B298851B-0DEA-48E7-B00B-3A900EB6E3A4}"/>
          </ac:spMkLst>
        </pc:spChg>
        <pc:spChg chg="del mod">
          <ac:chgData name="Caroline Heerup" userId="9cd9b0b3-053c-4297-8ef6-16e64c63196b" providerId="ADAL" clId="{29E1DB1C-A2A0-4645-9219-62A09930603A}" dt="2020-06-13T12:15:34.949" v="2067" actId="478"/>
          <ac:spMkLst>
            <pc:docMk/>
            <pc:sldMk cId="201211493" sldId="265"/>
            <ac:spMk id="38" creationId="{58C05545-FA8B-41D6-B6E8-2A6270518618}"/>
          </ac:spMkLst>
        </pc:spChg>
        <pc:spChg chg="del mod">
          <ac:chgData name="Caroline Heerup" userId="9cd9b0b3-053c-4297-8ef6-16e64c63196b" providerId="ADAL" clId="{29E1DB1C-A2A0-4645-9219-62A09930603A}" dt="2020-06-13T12:27:10.453" v="2248" actId="478"/>
          <ac:spMkLst>
            <pc:docMk/>
            <pc:sldMk cId="201211493" sldId="265"/>
            <ac:spMk id="39" creationId="{A2F1A808-718B-4D41-B868-CC152AB4F034}"/>
          </ac:spMkLst>
        </pc:spChg>
        <pc:spChg chg="add mod">
          <ac:chgData name="Caroline Heerup" userId="9cd9b0b3-053c-4297-8ef6-16e64c63196b" providerId="ADAL" clId="{29E1DB1C-A2A0-4645-9219-62A09930603A}" dt="2020-06-14T08:47:45.532" v="3889" actId="1076"/>
          <ac:spMkLst>
            <pc:docMk/>
            <pc:sldMk cId="201211493" sldId="265"/>
            <ac:spMk id="40" creationId="{E8BBD16C-AC55-41E9-8991-5FDDAD78D58F}"/>
          </ac:spMkLst>
        </pc:spChg>
        <pc:spChg chg="del">
          <ac:chgData name="Caroline Heerup" userId="9cd9b0b3-053c-4297-8ef6-16e64c63196b" providerId="ADAL" clId="{29E1DB1C-A2A0-4645-9219-62A09930603A}" dt="2020-06-13T12:17:03.167" v="2089" actId="478"/>
          <ac:spMkLst>
            <pc:docMk/>
            <pc:sldMk cId="201211493" sldId="265"/>
            <ac:spMk id="41" creationId="{E402F245-06D4-4076-B037-726048CA6485}"/>
          </ac:spMkLst>
        </pc:spChg>
        <pc:spChg chg="del">
          <ac:chgData name="Caroline Heerup" userId="9cd9b0b3-053c-4297-8ef6-16e64c63196b" providerId="ADAL" clId="{29E1DB1C-A2A0-4645-9219-62A09930603A}" dt="2020-06-13T12:16:59.799" v="2088" actId="478"/>
          <ac:spMkLst>
            <pc:docMk/>
            <pc:sldMk cId="201211493" sldId="265"/>
            <ac:spMk id="42" creationId="{403533C6-DFA4-4AAA-B57B-93ECF6A351FA}"/>
          </ac:spMkLst>
        </pc:spChg>
        <pc:spChg chg="add mod">
          <ac:chgData name="Caroline Heerup" userId="9cd9b0b3-053c-4297-8ef6-16e64c63196b" providerId="ADAL" clId="{29E1DB1C-A2A0-4645-9219-62A09930603A}" dt="2020-06-14T08:47:41.702" v="3888" actId="1076"/>
          <ac:spMkLst>
            <pc:docMk/>
            <pc:sldMk cId="201211493" sldId="265"/>
            <ac:spMk id="43" creationId="{21149198-C74A-432A-8077-1FB4B1A14042}"/>
          </ac:spMkLst>
        </pc:spChg>
        <pc:spChg chg="add mod">
          <ac:chgData name="Caroline Heerup" userId="9cd9b0b3-053c-4297-8ef6-16e64c63196b" providerId="ADAL" clId="{29E1DB1C-A2A0-4645-9219-62A09930603A}" dt="2020-06-13T12:29:36.922" v="2279" actId="1076"/>
          <ac:spMkLst>
            <pc:docMk/>
            <pc:sldMk cId="201211493" sldId="265"/>
            <ac:spMk id="44" creationId="{E9A429A9-116F-4ECD-ACF3-594862D5F61E}"/>
          </ac:spMkLst>
        </pc:spChg>
        <pc:spChg chg="del mod">
          <ac:chgData name="Caroline Heerup" userId="9cd9b0b3-053c-4297-8ef6-16e64c63196b" providerId="ADAL" clId="{29E1DB1C-A2A0-4645-9219-62A09930603A}" dt="2020-06-13T12:27:11.469" v="2250" actId="478"/>
          <ac:spMkLst>
            <pc:docMk/>
            <pc:sldMk cId="201211493" sldId="265"/>
            <ac:spMk id="60" creationId="{B7DFAD28-C8DF-4281-A60D-9C6F529F880B}"/>
          </ac:spMkLst>
        </pc:spChg>
        <pc:spChg chg="mod">
          <ac:chgData name="Caroline Heerup" userId="9cd9b0b3-053c-4297-8ef6-16e64c63196b" providerId="ADAL" clId="{29E1DB1C-A2A0-4645-9219-62A09930603A}" dt="2020-06-13T12:27:53.265" v="2257" actId="1076"/>
          <ac:spMkLst>
            <pc:docMk/>
            <pc:sldMk cId="201211493" sldId="265"/>
            <ac:spMk id="62" creationId="{E0E86334-83B4-41F5-B96D-1D1845D5135C}"/>
          </ac:spMkLst>
        </pc:spChg>
        <pc:grpChg chg="add mod">
          <ac:chgData name="Caroline Heerup" userId="9cd9b0b3-053c-4297-8ef6-16e64c63196b" providerId="ADAL" clId="{29E1DB1C-A2A0-4645-9219-62A09930603A}" dt="2020-06-13T12:26:43.033" v="2241" actId="1076"/>
          <ac:grpSpMkLst>
            <pc:docMk/>
            <pc:sldMk cId="201211493" sldId="265"/>
            <ac:grpSpMk id="7" creationId="{45793CB7-B785-4A9E-BF8F-66D75A2E7B2B}"/>
          </ac:grpSpMkLst>
        </pc:grpChg>
      </pc:sldChg>
      <pc:sldChg chg="addSp delSp modSp mod">
        <pc:chgData name="Caroline Heerup" userId="9cd9b0b3-053c-4297-8ef6-16e64c63196b" providerId="ADAL" clId="{29E1DB1C-A2A0-4645-9219-62A09930603A}" dt="2020-08-16T15:53:03.912" v="5692" actId="1038"/>
        <pc:sldMkLst>
          <pc:docMk/>
          <pc:sldMk cId="189938874" sldId="266"/>
        </pc:sldMkLst>
        <pc:spChg chg="add mod">
          <ac:chgData name="Caroline Heerup" userId="9cd9b0b3-053c-4297-8ef6-16e64c63196b" providerId="ADAL" clId="{29E1DB1C-A2A0-4645-9219-62A09930603A}" dt="2020-08-16T15:49:06.167" v="5630" actId="1076"/>
          <ac:spMkLst>
            <pc:docMk/>
            <pc:sldMk cId="189938874" sldId="266"/>
            <ac:spMk id="2" creationId="{07715910-39BF-45A2-B303-46C6781DEA23}"/>
          </ac:spMkLst>
        </pc:spChg>
        <pc:spChg chg="add mod">
          <ac:chgData name="Caroline Heerup" userId="9cd9b0b3-053c-4297-8ef6-16e64c63196b" providerId="ADAL" clId="{29E1DB1C-A2A0-4645-9219-62A09930603A}" dt="2020-08-16T15:50:36.082" v="5651" actId="1076"/>
          <ac:spMkLst>
            <pc:docMk/>
            <pc:sldMk cId="189938874" sldId="266"/>
            <ac:spMk id="9" creationId="{B8325C0F-D007-43F2-8653-C93DB76848DD}"/>
          </ac:spMkLst>
        </pc:spChg>
        <pc:spChg chg="add mod">
          <ac:chgData name="Caroline Heerup" userId="9cd9b0b3-053c-4297-8ef6-16e64c63196b" providerId="ADAL" clId="{29E1DB1C-A2A0-4645-9219-62A09930603A}" dt="2020-08-16T15:51:35.440" v="5666" actId="122"/>
          <ac:spMkLst>
            <pc:docMk/>
            <pc:sldMk cId="189938874" sldId="266"/>
            <ac:spMk id="10" creationId="{8CD7B7B6-335C-42C2-AC62-92FBB764045D}"/>
          </ac:spMkLst>
        </pc:spChg>
        <pc:spChg chg="add mod">
          <ac:chgData name="Caroline Heerup" userId="9cd9b0b3-053c-4297-8ef6-16e64c63196b" providerId="ADAL" clId="{29E1DB1C-A2A0-4645-9219-62A09930603A}" dt="2020-08-16T15:53:03.912" v="5692" actId="1038"/>
          <ac:spMkLst>
            <pc:docMk/>
            <pc:sldMk cId="189938874" sldId="266"/>
            <ac:spMk id="15" creationId="{3059FFFC-0F06-4370-AE4A-A89D6CCE249F}"/>
          </ac:spMkLst>
        </pc:spChg>
        <pc:spChg chg="mod">
          <ac:chgData name="Caroline Heerup" userId="9cd9b0b3-053c-4297-8ef6-16e64c63196b" providerId="ADAL" clId="{29E1DB1C-A2A0-4645-9219-62A09930603A}" dt="2020-06-13T14:19:43.745" v="2620" actId="20577"/>
          <ac:spMkLst>
            <pc:docMk/>
            <pc:sldMk cId="189938874" sldId="266"/>
            <ac:spMk id="23" creationId="{330494AA-349F-4CC2-8213-4AEA74DA1064}"/>
          </ac:spMkLst>
        </pc:spChg>
        <pc:grpChg chg="add mod">
          <ac:chgData name="Caroline Heerup" userId="9cd9b0b3-053c-4297-8ef6-16e64c63196b" providerId="ADAL" clId="{29E1DB1C-A2A0-4645-9219-62A09930603A}" dt="2020-06-14T08:39:51.977" v="3709" actId="164"/>
          <ac:grpSpMkLst>
            <pc:docMk/>
            <pc:sldMk cId="189938874" sldId="266"/>
            <ac:grpSpMk id="3" creationId="{2EAE8FE9-B97D-47F5-8844-36FA850829FE}"/>
          </ac:grpSpMkLst>
        </pc:grpChg>
        <pc:grpChg chg="add mod">
          <ac:chgData name="Caroline Heerup" userId="9cd9b0b3-053c-4297-8ef6-16e64c63196b" providerId="ADAL" clId="{29E1DB1C-A2A0-4645-9219-62A09930603A}" dt="2020-08-16T15:53:03.912" v="5692" actId="1038"/>
          <ac:grpSpMkLst>
            <pc:docMk/>
            <pc:sldMk cId="189938874" sldId="266"/>
            <ac:grpSpMk id="7" creationId="{390B6D1D-B27C-4AB0-8BFE-58CBEBE666ED}"/>
          </ac:grpSpMkLst>
        </pc:grpChg>
        <pc:picChg chg="add mod modCrop">
          <ac:chgData name="Caroline Heerup" userId="9cd9b0b3-053c-4297-8ef6-16e64c63196b" providerId="ADAL" clId="{29E1DB1C-A2A0-4645-9219-62A09930603A}" dt="2020-08-16T15:47:40.350" v="5613" actId="14100"/>
          <ac:picMkLst>
            <pc:docMk/>
            <pc:sldMk cId="189938874" sldId="266"/>
            <ac:picMk id="4" creationId="{4DF99A48-533B-4A6F-B36D-95D473F8EB1C}"/>
          </ac:picMkLst>
        </pc:picChg>
        <pc:picChg chg="add mod">
          <ac:chgData name="Caroline Heerup" userId="9cd9b0b3-053c-4297-8ef6-16e64c63196b" providerId="ADAL" clId="{29E1DB1C-A2A0-4645-9219-62A09930603A}" dt="2020-08-16T15:52:44.803" v="5676" actId="1037"/>
          <ac:picMkLst>
            <pc:docMk/>
            <pc:sldMk cId="189938874" sldId="266"/>
            <ac:picMk id="6" creationId="{2DF615EF-784D-458D-B201-B12A04C5CF2C}"/>
          </ac:picMkLst>
        </pc:picChg>
        <pc:picChg chg="mod modCrop">
          <ac:chgData name="Caroline Heerup" userId="9cd9b0b3-053c-4297-8ef6-16e64c63196b" providerId="ADAL" clId="{29E1DB1C-A2A0-4645-9219-62A09930603A}" dt="2020-08-16T15:47:55.618" v="5615" actId="1076"/>
          <ac:picMkLst>
            <pc:docMk/>
            <pc:sldMk cId="189938874" sldId="266"/>
            <ac:picMk id="11" creationId="{3086CAD5-6D27-4E7C-BC74-04E2F22FB37F}"/>
          </ac:picMkLst>
        </pc:picChg>
        <pc:picChg chg="add mod">
          <ac:chgData name="Caroline Heerup" userId="9cd9b0b3-053c-4297-8ef6-16e64c63196b" providerId="ADAL" clId="{29E1DB1C-A2A0-4645-9219-62A09930603A}" dt="2020-08-16T15:53:03.912" v="5692" actId="1038"/>
          <ac:picMkLst>
            <pc:docMk/>
            <pc:sldMk cId="189938874" sldId="266"/>
            <ac:picMk id="12" creationId="{0B56251E-3357-425A-8394-97FCB14EBE9E}"/>
          </ac:picMkLst>
        </pc:picChg>
        <pc:picChg chg="add del mod">
          <ac:chgData name="Caroline Heerup" userId="9cd9b0b3-053c-4297-8ef6-16e64c63196b" providerId="ADAL" clId="{29E1DB1C-A2A0-4645-9219-62A09930603A}" dt="2020-08-16T15:46:09.369" v="5599"/>
          <ac:picMkLst>
            <pc:docMk/>
            <pc:sldMk cId="189938874" sldId="266"/>
            <ac:picMk id="14" creationId="{7718B7C4-DD86-484F-AFF7-E66BC0E6139B}"/>
          </ac:picMkLst>
        </pc:picChg>
      </pc:sldChg>
      <pc:sldChg chg="modSp del mod">
        <pc:chgData name="Caroline Heerup" userId="9cd9b0b3-053c-4297-8ef6-16e64c63196b" providerId="ADAL" clId="{29E1DB1C-A2A0-4645-9219-62A09930603A}" dt="2020-06-13T14:17:59.148" v="2558" actId="47"/>
        <pc:sldMkLst>
          <pc:docMk/>
          <pc:sldMk cId="3238699125" sldId="267"/>
        </pc:sldMkLst>
        <pc:picChg chg="mod modCrop">
          <ac:chgData name="Caroline Heerup" userId="9cd9b0b3-053c-4297-8ef6-16e64c63196b" providerId="ADAL" clId="{29E1DB1C-A2A0-4645-9219-62A09930603A}" dt="2020-06-13T13:54:31.135" v="2298" actId="692"/>
          <ac:picMkLst>
            <pc:docMk/>
            <pc:sldMk cId="3238699125" sldId="267"/>
            <ac:picMk id="7" creationId="{CC84CD24-99CC-4FB1-91F5-4638B82CBF41}"/>
          </ac:picMkLst>
        </pc:picChg>
      </pc:sldChg>
      <pc:sldChg chg="addSp delSp modSp add mod ord delAnim modAnim">
        <pc:chgData name="Caroline Heerup" userId="9cd9b0b3-053c-4297-8ef6-16e64c63196b" providerId="ADAL" clId="{29E1DB1C-A2A0-4645-9219-62A09930603A}" dt="2020-06-29T13:16:49.516" v="5488"/>
        <pc:sldMkLst>
          <pc:docMk/>
          <pc:sldMk cId="790710356" sldId="268"/>
        </pc:sldMkLst>
        <pc:spChg chg="del">
          <ac:chgData name="Caroline Heerup" userId="9cd9b0b3-053c-4297-8ef6-16e64c63196b" providerId="ADAL" clId="{29E1DB1C-A2A0-4645-9219-62A09930603A}" dt="2020-06-29T13:16:35.412" v="5483" actId="478"/>
          <ac:spMkLst>
            <pc:docMk/>
            <pc:sldMk cId="790710356" sldId="268"/>
            <ac:spMk id="3" creationId="{D72E8850-A6C0-4B9F-9372-788A543E6FB7}"/>
          </ac:spMkLst>
        </pc:spChg>
        <pc:spChg chg="del">
          <ac:chgData name="Caroline Heerup" userId="9cd9b0b3-053c-4297-8ef6-16e64c63196b" providerId="ADAL" clId="{29E1DB1C-A2A0-4645-9219-62A09930603A}" dt="2020-06-29T13:16:39.738" v="5487" actId="478"/>
          <ac:spMkLst>
            <pc:docMk/>
            <pc:sldMk cId="790710356" sldId="268"/>
            <ac:spMk id="6" creationId="{9FA49D1C-2265-4AF5-9BAA-4D87CDA30027}"/>
          </ac:spMkLst>
        </pc:spChg>
        <pc:spChg chg="del">
          <ac:chgData name="Caroline Heerup" userId="9cd9b0b3-053c-4297-8ef6-16e64c63196b" providerId="ADAL" clId="{29E1DB1C-A2A0-4645-9219-62A09930603A}" dt="2020-06-29T13:16:38.904" v="5486" actId="478"/>
          <ac:spMkLst>
            <pc:docMk/>
            <pc:sldMk cId="790710356" sldId="268"/>
            <ac:spMk id="8" creationId="{9619359A-BEA5-47BC-A535-D62BBFD54CF2}"/>
          </ac:spMkLst>
        </pc:spChg>
        <pc:spChg chg="del">
          <ac:chgData name="Caroline Heerup" userId="9cd9b0b3-053c-4297-8ef6-16e64c63196b" providerId="ADAL" clId="{29E1DB1C-A2A0-4645-9219-62A09930603A}" dt="2020-06-29T13:16:37.835" v="5485" actId="478"/>
          <ac:spMkLst>
            <pc:docMk/>
            <pc:sldMk cId="790710356" sldId="268"/>
            <ac:spMk id="9" creationId="{C5919BD2-D7F1-4DC6-8CAD-02ABFC25387D}"/>
          </ac:spMkLst>
        </pc:spChg>
        <pc:spChg chg="del">
          <ac:chgData name="Caroline Heerup" userId="9cd9b0b3-053c-4297-8ef6-16e64c63196b" providerId="ADAL" clId="{29E1DB1C-A2A0-4645-9219-62A09930603A}" dt="2020-06-29T13:16:36.488" v="5484" actId="478"/>
          <ac:spMkLst>
            <pc:docMk/>
            <pc:sldMk cId="790710356" sldId="268"/>
            <ac:spMk id="10" creationId="{5F6579AB-7432-4B67-93F0-A6A078A3A944}"/>
          </ac:spMkLst>
        </pc:spChg>
        <pc:spChg chg="mod">
          <ac:chgData name="Caroline Heerup" userId="9cd9b0b3-053c-4297-8ef6-16e64c63196b" providerId="ADAL" clId="{29E1DB1C-A2A0-4645-9219-62A09930603A}" dt="2020-06-13T11:20:34.338" v="969" actId="1076"/>
          <ac:spMkLst>
            <pc:docMk/>
            <pc:sldMk cId="790710356" sldId="268"/>
            <ac:spMk id="14" creationId="{C3B48DFE-A6B3-4C7B-BB2D-AA1E64BC77BD}"/>
          </ac:spMkLst>
        </pc:spChg>
        <pc:spChg chg="add del mod">
          <ac:chgData name="Caroline Heerup" userId="9cd9b0b3-053c-4297-8ef6-16e64c63196b" providerId="ADAL" clId="{29E1DB1C-A2A0-4645-9219-62A09930603A}" dt="2020-06-29T13:16:34.155" v="5482" actId="478"/>
          <ac:spMkLst>
            <pc:docMk/>
            <pc:sldMk cId="790710356" sldId="268"/>
            <ac:spMk id="18" creationId="{E2D9EA8C-0F25-4A67-BA5F-2CDD71DD9881}"/>
          </ac:spMkLst>
        </pc:spChg>
        <pc:spChg chg="del">
          <ac:chgData name="Caroline Heerup" userId="9cd9b0b3-053c-4297-8ef6-16e64c63196b" providerId="ADAL" clId="{29E1DB1C-A2A0-4645-9219-62A09930603A}" dt="2020-06-29T13:16:22.709" v="5480" actId="478"/>
          <ac:spMkLst>
            <pc:docMk/>
            <pc:sldMk cId="790710356" sldId="268"/>
            <ac:spMk id="19" creationId="{0872BC21-A393-485F-9344-46F308AC7F82}"/>
          </ac:spMkLst>
        </pc:spChg>
        <pc:spChg chg="mod">
          <ac:chgData name="Caroline Heerup" userId="9cd9b0b3-053c-4297-8ef6-16e64c63196b" providerId="ADAL" clId="{29E1DB1C-A2A0-4645-9219-62A09930603A}" dt="2020-06-13T10:55:55.500" v="648" actId="1076"/>
          <ac:spMkLst>
            <pc:docMk/>
            <pc:sldMk cId="790710356" sldId="268"/>
            <ac:spMk id="20" creationId="{BADED9B6-DF2E-46B8-90FD-65DAB690FE3B}"/>
          </ac:spMkLst>
        </pc:spChg>
        <pc:spChg chg="add mod">
          <ac:chgData name="Caroline Heerup" userId="9cd9b0b3-053c-4297-8ef6-16e64c63196b" providerId="ADAL" clId="{29E1DB1C-A2A0-4645-9219-62A09930603A}" dt="2020-06-29T13:16:49.516" v="5488"/>
          <ac:spMkLst>
            <pc:docMk/>
            <pc:sldMk cId="790710356" sldId="268"/>
            <ac:spMk id="21" creationId="{9133724D-2700-4642-8971-CDDFB4C4F963}"/>
          </ac:spMkLst>
        </pc:spChg>
        <pc:spChg chg="mod">
          <ac:chgData name="Caroline Heerup" userId="9cd9b0b3-053c-4297-8ef6-16e64c63196b" providerId="ADAL" clId="{29E1DB1C-A2A0-4645-9219-62A09930603A}" dt="2020-06-13T11:18:35.085" v="902" actId="20577"/>
          <ac:spMkLst>
            <pc:docMk/>
            <pc:sldMk cId="790710356" sldId="268"/>
            <ac:spMk id="23" creationId="{330494AA-349F-4CC2-8213-4AEA74DA1064}"/>
          </ac:spMkLst>
        </pc:spChg>
        <pc:spChg chg="add mod">
          <ac:chgData name="Caroline Heerup" userId="9cd9b0b3-053c-4297-8ef6-16e64c63196b" providerId="ADAL" clId="{29E1DB1C-A2A0-4645-9219-62A09930603A}" dt="2020-06-29T13:16:49.516" v="5488"/>
          <ac:spMkLst>
            <pc:docMk/>
            <pc:sldMk cId="790710356" sldId="268"/>
            <ac:spMk id="24" creationId="{0BF10D1A-883E-4CD9-9AA5-58520F8F40CE}"/>
          </ac:spMkLst>
        </pc:spChg>
        <pc:spChg chg="add mod">
          <ac:chgData name="Caroline Heerup" userId="9cd9b0b3-053c-4297-8ef6-16e64c63196b" providerId="ADAL" clId="{29E1DB1C-A2A0-4645-9219-62A09930603A}" dt="2020-06-29T13:16:49.516" v="5488"/>
          <ac:spMkLst>
            <pc:docMk/>
            <pc:sldMk cId="790710356" sldId="268"/>
            <ac:spMk id="25" creationId="{BD8E3171-F22A-4D09-A65B-D1339C26C14E}"/>
          </ac:spMkLst>
        </pc:spChg>
        <pc:spChg chg="add mod">
          <ac:chgData name="Caroline Heerup" userId="9cd9b0b3-053c-4297-8ef6-16e64c63196b" providerId="ADAL" clId="{29E1DB1C-A2A0-4645-9219-62A09930603A}" dt="2020-06-29T13:16:49.516" v="5488"/>
          <ac:spMkLst>
            <pc:docMk/>
            <pc:sldMk cId="790710356" sldId="268"/>
            <ac:spMk id="26" creationId="{4C8A1003-6EC5-4FDF-8254-6695A345F586}"/>
          </ac:spMkLst>
        </pc:spChg>
        <pc:spChg chg="add mod">
          <ac:chgData name="Caroline Heerup" userId="9cd9b0b3-053c-4297-8ef6-16e64c63196b" providerId="ADAL" clId="{29E1DB1C-A2A0-4645-9219-62A09930603A}" dt="2020-06-29T13:16:49.516" v="5488"/>
          <ac:spMkLst>
            <pc:docMk/>
            <pc:sldMk cId="790710356" sldId="268"/>
            <ac:spMk id="27" creationId="{B435154C-8B49-429F-9097-A08AD4CA9F15}"/>
          </ac:spMkLst>
        </pc:spChg>
        <pc:spChg chg="add mod">
          <ac:chgData name="Caroline Heerup" userId="9cd9b0b3-053c-4297-8ef6-16e64c63196b" providerId="ADAL" clId="{29E1DB1C-A2A0-4645-9219-62A09930603A}" dt="2020-06-29T13:16:49.516" v="5488"/>
          <ac:spMkLst>
            <pc:docMk/>
            <pc:sldMk cId="790710356" sldId="268"/>
            <ac:spMk id="28" creationId="{F9BF0455-5629-4052-99C9-75240FC94CC9}"/>
          </ac:spMkLst>
        </pc:spChg>
        <pc:cxnChg chg="mod">
          <ac:chgData name="Caroline Heerup" userId="9cd9b0b3-053c-4297-8ef6-16e64c63196b" providerId="ADAL" clId="{29E1DB1C-A2A0-4645-9219-62A09930603A}" dt="2020-06-13T10:48:06.356" v="496" actId="692"/>
          <ac:cxnSpMkLst>
            <pc:docMk/>
            <pc:sldMk cId="790710356" sldId="268"/>
            <ac:cxnSpMk id="16" creationId="{E389B323-5F65-4777-B3D5-D57FB75888B8}"/>
          </ac:cxnSpMkLst>
        </pc:cxnChg>
      </pc:sldChg>
      <pc:sldChg chg="addSp delSp modSp add mod modAnim">
        <pc:chgData name="Caroline Heerup" userId="9cd9b0b3-053c-4297-8ef6-16e64c63196b" providerId="ADAL" clId="{29E1DB1C-A2A0-4645-9219-62A09930603A}" dt="2020-06-14T09:15:35.731" v="4040" actId="20577"/>
        <pc:sldMkLst>
          <pc:docMk/>
          <pc:sldMk cId="1612508563" sldId="269"/>
        </pc:sldMkLst>
        <pc:spChg chg="mod">
          <ac:chgData name="Caroline Heerup" userId="9cd9b0b3-053c-4297-8ef6-16e64c63196b" providerId="ADAL" clId="{29E1DB1C-A2A0-4645-9219-62A09930603A}" dt="2020-06-14T09:15:35.731" v="4040" actId="20577"/>
          <ac:spMkLst>
            <pc:docMk/>
            <pc:sldMk cId="1612508563" sldId="269"/>
            <ac:spMk id="3" creationId="{BEB2A99C-304D-4544-B254-BF583193EDA6}"/>
          </ac:spMkLst>
        </pc:spChg>
        <pc:spChg chg="mod">
          <ac:chgData name="Caroline Heerup" userId="9cd9b0b3-053c-4297-8ef6-16e64c63196b" providerId="ADAL" clId="{29E1DB1C-A2A0-4645-9219-62A09930603A}" dt="2020-06-14T08:41:13.959" v="3737" actId="1076"/>
          <ac:spMkLst>
            <pc:docMk/>
            <pc:sldMk cId="1612508563" sldId="269"/>
            <ac:spMk id="7" creationId="{1E712843-460C-44EE-A5CE-835C811B0DD0}"/>
          </ac:spMkLst>
        </pc:spChg>
        <pc:spChg chg="mod">
          <ac:chgData name="Caroline Heerup" userId="9cd9b0b3-053c-4297-8ef6-16e64c63196b" providerId="ADAL" clId="{29E1DB1C-A2A0-4645-9219-62A09930603A}" dt="2020-06-13T11:57:04.076" v="1666" actId="1035"/>
          <ac:spMkLst>
            <pc:docMk/>
            <pc:sldMk cId="1612508563" sldId="269"/>
            <ac:spMk id="18" creationId="{BD94E0FB-3C79-463C-8E31-A0A3903233F3}"/>
          </ac:spMkLst>
        </pc:spChg>
        <pc:spChg chg="add mod">
          <ac:chgData name="Caroline Heerup" userId="9cd9b0b3-053c-4297-8ef6-16e64c63196b" providerId="ADAL" clId="{29E1DB1C-A2A0-4645-9219-62A09930603A}" dt="2020-06-14T08:42:52.832" v="3778" actId="6549"/>
          <ac:spMkLst>
            <pc:docMk/>
            <pc:sldMk cId="1612508563" sldId="269"/>
            <ac:spMk id="19" creationId="{F240B0C4-61C2-42E0-8DFE-A148E6D0E6F5}"/>
          </ac:spMkLst>
        </pc:spChg>
        <pc:spChg chg="add mod">
          <ac:chgData name="Caroline Heerup" userId="9cd9b0b3-053c-4297-8ef6-16e64c63196b" providerId="ADAL" clId="{29E1DB1C-A2A0-4645-9219-62A09930603A}" dt="2020-06-14T08:47:00.016" v="3885" actId="1076"/>
          <ac:spMkLst>
            <pc:docMk/>
            <pc:sldMk cId="1612508563" sldId="269"/>
            <ac:spMk id="20" creationId="{4629B8C4-E4E7-46F8-9BE2-56EEC2D8285D}"/>
          </ac:spMkLst>
        </pc:spChg>
        <pc:spChg chg="mod">
          <ac:chgData name="Caroline Heerup" userId="9cd9b0b3-053c-4297-8ef6-16e64c63196b" providerId="ADAL" clId="{29E1DB1C-A2A0-4645-9219-62A09930603A}" dt="2020-06-14T08:47:28.520" v="3887" actId="1076"/>
          <ac:spMkLst>
            <pc:docMk/>
            <pc:sldMk cId="1612508563" sldId="269"/>
            <ac:spMk id="21" creationId="{9E31D0CC-4B9D-49FD-8019-C6FA7A60C7C1}"/>
          </ac:spMkLst>
        </pc:spChg>
        <pc:spChg chg="mod">
          <ac:chgData name="Caroline Heerup" userId="9cd9b0b3-053c-4297-8ef6-16e64c63196b" providerId="ADAL" clId="{29E1DB1C-A2A0-4645-9219-62A09930603A}" dt="2020-06-13T12:00:22.780" v="1728" actId="20577"/>
          <ac:spMkLst>
            <pc:docMk/>
            <pc:sldMk cId="1612508563" sldId="269"/>
            <ac:spMk id="28" creationId="{2D6C3E19-7472-406A-B0C2-07AFE607DE95}"/>
          </ac:spMkLst>
        </pc:spChg>
        <pc:spChg chg="mod">
          <ac:chgData name="Caroline Heerup" userId="9cd9b0b3-053c-4297-8ef6-16e64c63196b" providerId="ADAL" clId="{29E1DB1C-A2A0-4645-9219-62A09930603A}" dt="2020-06-13T14:33:27.363" v="2684" actId="1076"/>
          <ac:spMkLst>
            <pc:docMk/>
            <pc:sldMk cId="1612508563" sldId="269"/>
            <ac:spMk id="29" creationId="{3915712B-4169-4B0C-A8CF-7F5D4E3E8C96}"/>
          </ac:spMkLst>
        </pc:spChg>
        <pc:spChg chg="mod">
          <ac:chgData name="Caroline Heerup" userId="9cd9b0b3-053c-4297-8ef6-16e64c63196b" providerId="ADAL" clId="{29E1DB1C-A2A0-4645-9219-62A09930603A}" dt="2020-06-13T12:03:32.425" v="1765" actId="1076"/>
          <ac:spMkLst>
            <pc:docMk/>
            <pc:sldMk cId="1612508563" sldId="269"/>
            <ac:spMk id="43" creationId="{AFFEBB9A-A184-42C1-B8E2-E9893FF234E6}"/>
          </ac:spMkLst>
        </pc:spChg>
        <pc:spChg chg="mod">
          <ac:chgData name="Caroline Heerup" userId="9cd9b0b3-053c-4297-8ef6-16e64c63196b" providerId="ADAL" clId="{29E1DB1C-A2A0-4645-9219-62A09930603A}" dt="2020-06-14T08:43:01.698" v="3783" actId="20577"/>
          <ac:spMkLst>
            <pc:docMk/>
            <pc:sldMk cId="1612508563" sldId="269"/>
            <ac:spMk id="44" creationId="{73EB1962-7767-44B3-BE61-39D999C03380}"/>
          </ac:spMkLst>
        </pc:spChg>
        <pc:spChg chg="mod">
          <ac:chgData name="Caroline Heerup" userId="9cd9b0b3-053c-4297-8ef6-16e64c63196b" providerId="ADAL" clId="{29E1DB1C-A2A0-4645-9219-62A09930603A}" dt="2020-06-14T08:46:25.094" v="3868" actId="1076"/>
          <ac:spMkLst>
            <pc:docMk/>
            <pc:sldMk cId="1612508563" sldId="269"/>
            <ac:spMk id="45" creationId="{C20C75EA-39DA-4705-8F87-03347BB84894}"/>
          </ac:spMkLst>
        </pc:spChg>
        <pc:spChg chg="mod">
          <ac:chgData name="Caroline Heerup" userId="9cd9b0b3-053c-4297-8ef6-16e64c63196b" providerId="ADAL" clId="{29E1DB1C-A2A0-4645-9219-62A09930603A}" dt="2020-06-13T11:58:46.153" v="1712" actId="1076"/>
          <ac:spMkLst>
            <pc:docMk/>
            <pc:sldMk cId="1612508563" sldId="269"/>
            <ac:spMk id="46" creationId="{6700F619-AD8D-4704-8033-7E155E2713B7}"/>
          </ac:spMkLst>
        </pc:spChg>
        <pc:spChg chg="mod">
          <ac:chgData name="Caroline Heerup" userId="9cd9b0b3-053c-4297-8ef6-16e64c63196b" providerId="ADAL" clId="{29E1DB1C-A2A0-4645-9219-62A09930603A}" dt="2020-06-14T08:46:31.498" v="3869" actId="1076"/>
          <ac:spMkLst>
            <pc:docMk/>
            <pc:sldMk cId="1612508563" sldId="269"/>
            <ac:spMk id="47" creationId="{417D882A-0D55-4B8C-910E-36756CE9AD69}"/>
          </ac:spMkLst>
        </pc:spChg>
        <pc:cxnChg chg="add del mod">
          <ac:chgData name="Caroline Heerup" userId="9cd9b0b3-053c-4297-8ef6-16e64c63196b" providerId="ADAL" clId="{29E1DB1C-A2A0-4645-9219-62A09930603A}" dt="2020-06-13T11:57:12.356" v="1668" actId="478"/>
          <ac:cxnSpMkLst>
            <pc:docMk/>
            <pc:sldMk cId="1612508563" sldId="269"/>
            <ac:cxnSpMk id="4" creationId="{97FD5B59-F5DE-44FA-BE13-10F34561A654}"/>
          </ac:cxnSpMkLst>
        </pc:cxnChg>
        <pc:cxnChg chg="add del mod">
          <ac:chgData name="Caroline Heerup" userId="9cd9b0b3-053c-4297-8ef6-16e64c63196b" providerId="ADAL" clId="{29E1DB1C-A2A0-4645-9219-62A09930603A}" dt="2020-06-13T11:57:09.029" v="1667" actId="478"/>
          <ac:cxnSpMkLst>
            <pc:docMk/>
            <pc:sldMk cId="1612508563" sldId="269"/>
            <ac:cxnSpMk id="8" creationId="{E06334D6-1096-4C0E-A6C8-A569A49404F0}"/>
          </ac:cxnSpMkLst>
        </pc:cxnChg>
        <pc:cxnChg chg="mod">
          <ac:chgData name="Caroline Heerup" userId="9cd9b0b3-053c-4297-8ef6-16e64c63196b" providerId="ADAL" clId="{29E1DB1C-A2A0-4645-9219-62A09930603A}" dt="2020-06-13T11:57:26.939" v="1697" actId="14100"/>
          <ac:cxnSpMkLst>
            <pc:docMk/>
            <pc:sldMk cId="1612508563" sldId="269"/>
            <ac:cxnSpMk id="50" creationId="{600EEEAD-63F6-4C70-A160-1EF6E70269F7}"/>
          </ac:cxnSpMkLst>
        </pc:cxnChg>
      </pc:sldChg>
      <pc:sldChg chg="addSp delSp modSp add mod delAnim modAnim">
        <pc:chgData name="Caroline Heerup" userId="9cd9b0b3-053c-4297-8ef6-16e64c63196b" providerId="ADAL" clId="{29E1DB1C-A2A0-4645-9219-62A09930603A}" dt="2020-06-14T08:55:00.401" v="3983" actId="207"/>
        <pc:sldMkLst>
          <pc:docMk/>
          <pc:sldMk cId="227926585" sldId="270"/>
        </pc:sldMkLst>
        <pc:spChg chg="del">
          <ac:chgData name="Caroline Heerup" userId="9cd9b0b3-053c-4297-8ef6-16e64c63196b" providerId="ADAL" clId="{29E1DB1C-A2A0-4645-9219-62A09930603A}" dt="2020-06-13T14:43:27.786" v="2753" actId="478"/>
          <ac:spMkLst>
            <pc:docMk/>
            <pc:sldMk cId="227926585" sldId="270"/>
            <ac:spMk id="4" creationId="{08D20DD5-7A63-4239-A68B-E4C7BB249505}"/>
          </ac:spMkLst>
        </pc:spChg>
        <pc:spChg chg="add mod">
          <ac:chgData name="Caroline Heerup" userId="9cd9b0b3-053c-4297-8ef6-16e64c63196b" providerId="ADAL" clId="{29E1DB1C-A2A0-4645-9219-62A09930603A}" dt="2020-06-13T14:59:54.415" v="2844" actId="1076"/>
          <ac:spMkLst>
            <pc:docMk/>
            <pc:sldMk cId="227926585" sldId="270"/>
            <ac:spMk id="8" creationId="{32C96D24-A3F6-4FF3-9510-0136D4916D1D}"/>
          </ac:spMkLst>
        </pc:spChg>
        <pc:spChg chg="add mod topLvl">
          <ac:chgData name="Caroline Heerup" userId="9cd9b0b3-053c-4297-8ef6-16e64c63196b" providerId="ADAL" clId="{29E1DB1C-A2A0-4645-9219-62A09930603A}" dt="2020-06-14T08:53:28.384" v="3968" actId="207"/>
          <ac:spMkLst>
            <pc:docMk/>
            <pc:sldMk cId="227926585" sldId="270"/>
            <ac:spMk id="9" creationId="{4AECBB86-98EB-466C-85E5-4492BA4FA651}"/>
          </ac:spMkLst>
        </pc:spChg>
        <pc:spChg chg="del">
          <ac:chgData name="Caroline Heerup" userId="9cd9b0b3-053c-4297-8ef6-16e64c63196b" providerId="ADAL" clId="{29E1DB1C-A2A0-4645-9219-62A09930603A}" dt="2020-06-13T14:43:27.786" v="2753" actId="478"/>
          <ac:spMkLst>
            <pc:docMk/>
            <pc:sldMk cId="227926585" sldId="270"/>
            <ac:spMk id="10" creationId="{F78EB6CE-A9B9-40FA-8D0B-DDC986CBBC0E}"/>
          </ac:spMkLst>
        </pc:spChg>
        <pc:spChg chg="add mod">
          <ac:chgData name="Caroline Heerup" userId="9cd9b0b3-053c-4297-8ef6-16e64c63196b" providerId="ADAL" clId="{29E1DB1C-A2A0-4645-9219-62A09930603A}" dt="2020-06-13T15:10:54.266" v="3129" actId="1076"/>
          <ac:spMkLst>
            <pc:docMk/>
            <pc:sldMk cId="227926585" sldId="270"/>
            <ac:spMk id="13" creationId="{A3563446-DB78-48AC-82F8-BCFE958A5AC6}"/>
          </ac:spMkLst>
        </pc:spChg>
        <pc:spChg chg="add mod">
          <ac:chgData name="Caroline Heerup" userId="9cd9b0b3-053c-4297-8ef6-16e64c63196b" providerId="ADAL" clId="{29E1DB1C-A2A0-4645-9219-62A09930603A}" dt="2020-06-13T15:16:56.439" v="3284" actId="1076"/>
          <ac:spMkLst>
            <pc:docMk/>
            <pc:sldMk cId="227926585" sldId="270"/>
            <ac:spMk id="14" creationId="{0267A296-2D3F-44E8-93D1-FF15CA25B112}"/>
          </ac:spMkLst>
        </pc:spChg>
        <pc:spChg chg="mod">
          <ac:chgData name="Caroline Heerup" userId="9cd9b0b3-053c-4297-8ef6-16e64c63196b" providerId="ADAL" clId="{29E1DB1C-A2A0-4645-9219-62A09930603A}" dt="2020-06-13T15:20:16.614" v="3330" actId="1076"/>
          <ac:spMkLst>
            <pc:docMk/>
            <pc:sldMk cId="227926585" sldId="270"/>
            <ac:spMk id="23" creationId="{330494AA-349F-4CC2-8213-4AEA74DA1064}"/>
          </ac:spMkLst>
        </pc:spChg>
        <pc:spChg chg="del">
          <ac:chgData name="Caroline Heerup" userId="9cd9b0b3-053c-4297-8ef6-16e64c63196b" providerId="ADAL" clId="{29E1DB1C-A2A0-4645-9219-62A09930603A}" dt="2020-06-13T14:43:27.786" v="2753" actId="478"/>
          <ac:spMkLst>
            <pc:docMk/>
            <pc:sldMk cId="227926585" sldId="270"/>
            <ac:spMk id="30" creationId="{A0CA98C0-5469-43DF-97DF-409AA993C214}"/>
          </ac:spMkLst>
        </pc:spChg>
        <pc:spChg chg="del">
          <ac:chgData name="Caroline Heerup" userId="9cd9b0b3-053c-4297-8ef6-16e64c63196b" providerId="ADAL" clId="{29E1DB1C-A2A0-4645-9219-62A09930603A}" dt="2020-06-13T14:43:27.786" v="2753" actId="478"/>
          <ac:spMkLst>
            <pc:docMk/>
            <pc:sldMk cId="227926585" sldId="270"/>
            <ac:spMk id="31" creationId="{8B05EE47-3714-40DA-8BC6-74CFA736BC85}"/>
          </ac:spMkLst>
        </pc:spChg>
        <pc:spChg chg="del">
          <ac:chgData name="Caroline Heerup" userId="9cd9b0b3-053c-4297-8ef6-16e64c63196b" providerId="ADAL" clId="{29E1DB1C-A2A0-4645-9219-62A09930603A}" dt="2020-06-13T14:43:27.786" v="2753" actId="478"/>
          <ac:spMkLst>
            <pc:docMk/>
            <pc:sldMk cId="227926585" sldId="270"/>
            <ac:spMk id="32" creationId="{98E81266-CFFF-474A-9167-C98965126CF6}"/>
          </ac:spMkLst>
        </pc:spChg>
        <pc:spChg chg="del">
          <ac:chgData name="Caroline Heerup" userId="9cd9b0b3-053c-4297-8ef6-16e64c63196b" providerId="ADAL" clId="{29E1DB1C-A2A0-4645-9219-62A09930603A}" dt="2020-06-13T14:43:27.786" v="2753" actId="478"/>
          <ac:spMkLst>
            <pc:docMk/>
            <pc:sldMk cId="227926585" sldId="270"/>
            <ac:spMk id="37" creationId="{B298851B-0DEA-48E7-B00B-3A900EB6E3A4}"/>
          </ac:spMkLst>
        </pc:spChg>
        <pc:spChg chg="del">
          <ac:chgData name="Caroline Heerup" userId="9cd9b0b3-053c-4297-8ef6-16e64c63196b" providerId="ADAL" clId="{29E1DB1C-A2A0-4645-9219-62A09930603A}" dt="2020-06-13T14:43:27.786" v="2753" actId="478"/>
          <ac:spMkLst>
            <pc:docMk/>
            <pc:sldMk cId="227926585" sldId="270"/>
            <ac:spMk id="40" creationId="{E8BBD16C-AC55-41E9-8991-5FDDAD78D58F}"/>
          </ac:spMkLst>
        </pc:spChg>
        <pc:spChg chg="del">
          <ac:chgData name="Caroline Heerup" userId="9cd9b0b3-053c-4297-8ef6-16e64c63196b" providerId="ADAL" clId="{29E1DB1C-A2A0-4645-9219-62A09930603A}" dt="2020-06-13T14:43:27.786" v="2753" actId="478"/>
          <ac:spMkLst>
            <pc:docMk/>
            <pc:sldMk cId="227926585" sldId="270"/>
            <ac:spMk id="43" creationId="{21149198-C74A-432A-8077-1FB4B1A14042}"/>
          </ac:spMkLst>
        </pc:spChg>
        <pc:spChg chg="del">
          <ac:chgData name="Caroline Heerup" userId="9cd9b0b3-053c-4297-8ef6-16e64c63196b" providerId="ADAL" clId="{29E1DB1C-A2A0-4645-9219-62A09930603A}" dt="2020-06-13T14:43:27.786" v="2753" actId="478"/>
          <ac:spMkLst>
            <pc:docMk/>
            <pc:sldMk cId="227926585" sldId="270"/>
            <ac:spMk id="44" creationId="{E9A429A9-116F-4ECD-ACF3-594862D5F61E}"/>
          </ac:spMkLst>
        </pc:spChg>
        <pc:spChg chg="del">
          <ac:chgData name="Caroline Heerup" userId="9cd9b0b3-053c-4297-8ef6-16e64c63196b" providerId="ADAL" clId="{29E1DB1C-A2A0-4645-9219-62A09930603A}" dt="2020-06-13T14:43:27.786" v="2753" actId="478"/>
          <ac:spMkLst>
            <pc:docMk/>
            <pc:sldMk cId="227926585" sldId="270"/>
            <ac:spMk id="62" creationId="{E0E86334-83B4-41F5-B96D-1D1845D5135C}"/>
          </ac:spMkLst>
        </pc:spChg>
        <pc:spChg chg="add mod topLvl">
          <ac:chgData name="Caroline Heerup" userId="9cd9b0b3-053c-4297-8ef6-16e64c63196b" providerId="ADAL" clId="{29E1DB1C-A2A0-4645-9219-62A09930603A}" dt="2020-06-13T15:03:59.930" v="2886" actId="165"/>
          <ac:spMkLst>
            <pc:docMk/>
            <pc:sldMk cId="227926585" sldId="270"/>
            <ac:spMk id="71" creationId="{85F3BEFE-61DF-4ACF-B9D1-1B11E6B5CA8F}"/>
          </ac:spMkLst>
        </pc:spChg>
        <pc:spChg chg="add mod">
          <ac:chgData name="Caroline Heerup" userId="9cd9b0b3-053c-4297-8ef6-16e64c63196b" providerId="ADAL" clId="{29E1DB1C-A2A0-4645-9219-62A09930603A}" dt="2020-06-14T08:54:27.204" v="3979" actId="1076"/>
          <ac:spMkLst>
            <pc:docMk/>
            <pc:sldMk cId="227926585" sldId="270"/>
            <ac:spMk id="74" creationId="{AE105BC8-AFC5-4448-A9EF-873F07D8814A}"/>
          </ac:spMkLst>
        </pc:spChg>
        <pc:spChg chg="add mod">
          <ac:chgData name="Caroline Heerup" userId="9cd9b0b3-053c-4297-8ef6-16e64c63196b" providerId="ADAL" clId="{29E1DB1C-A2A0-4645-9219-62A09930603A}" dt="2020-06-13T15:17:24.984" v="3299" actId="20577"/>
          <ac:spMkLst>
            <pc:docMk/>
            <pc:sldMk cId="227926585" sldId="270"/>
            <ac:spMk id="77" creationId="{0BC631D5-96C5-40F4-9A28-215E3B070858}"/>
          </ac:spMkLst>
        </pc:spChg>
        <pc:grpChg chg="add mod">
          <ac:chgData name="Caroline Heerup" userId="9cd9b0b3-053c-4297-8ef6-16e64c63196b" providerId="ADAL" clId="{29E1DB1C-A2A0-4645-9219-62A09930603A}" dt="2020-06-13T14:59:50.044" v="2843" actId="1036"/>
          <ac:grpSpMkLst>
            <pc:docMk/>
            <pc:sldMk cId="227926585" sldId="270"/>
            <ac:grpSpMk id="6" creationId="{B7A1FD32-7561-4DE8-9EE0-69D7D17A21E2}"/>
          </ac:grpSpMkLst>
        </pc:grpChg>
        <pc:grpChg chg="del">
          <ac:chgData name="Caroline Heerup" userId="9cd9b0b3-053c-4297-8ef6-16e64c63196b" providerId="ADAL" clId="{29E1DB1C-A2A0-4645-9219-62A09930603A}" dt="2020-06-13T14:43:27.786" v="2753" actId="478"/>
          <ac:grpSpMkLst>
            <pc:docMk/>
            <pc:sldMk cId="227926585" sldId="270"/>
            <ac:grpSpMk id="7" creationId="{45793CB7-B785-4A9E-BF8F-66D75A2E7B2B}"/>
          </ac:grpSpMkLst>
        </pc:grpChg>
        <pc:grpChg chg="add del mod">
          <ac:chgData name="Caroline Heerup" userId="9cd9b0b3-053c-4297-8ef6-16e64c63196b" providerId="ADAL" clId="{29E1DB1C-A2A0-4645-9219-62A09930603A}" dt="2020-06-13T15:03:59.930" v="2886" actId="165"/>
          <ac:grpSpMkLst>
            <pc:docMk/>
            <pc:sldMk cId="227926585" sldId="270"/>
            <ac:grpSpMk id="11" creationId="{5762FC06-C078-4FEF-99FB-E83975B91148}"/>
          </ac:grpSpMkLst>
        </pc:grpChg>
        <pc:grpChg chg="add mod">
          <ac:chgData name="Caroline Heerup" userId="9cd9b0b3-053c-4297-8ef6-16e64c63196b" providerId="ADAL" clId="{29E1DB1C-A2A0-4645-9219-62A09930603A}" dt="2020-06-14T08:53:21.274" v="3967" actId="207"/>
          <ac:grpSpMkLst>
            <pc:docMk/>
            <pc:sldMk cId="227926585" sldId="270"/>
            <ac:grpSpMk id="12" creationId="{8B02D011-1497-49C4-940A-193ED6A32D7A}"/>
          </ac:grpSpMkLst>
        </pc:grpChg>
        <pc:grpChg chg="add mod">
          <ac:chgData name="Caroline Heerup" userId="9cd9b0b3-053c-4297-8ef6-16e64c63196b" providerId="ADAL" clId="{29E1DB1C-A2A0-4645-9219-62A09930603A}" dt="2020-06-13T14:59:50.044" v="2843" actId="1036"/>
          <ac:grpSpMkLst>
            <pc:docMk/>
            <pc:sldMk cId="227926585" sldId="270"/>
            <ac:grpSpMk id="41" creationId="{2296A5E1-C8BA-4021-B3F3-EF131377E072}"/>
          </ac:grpSpMkLst>
        </pc:grpChg>
        <pc:grpChg chg="add mod">
          <ac:chgData name="Caroline Heerup" userId="9cd9b0b3-053c-4297-8ef6-16e64c63196b" providerId="ADAL" clId="{29E1DB1C-A2A0-4645-9219-62A09930603A}" dt="2020-06-13T14:59:50.044" v="2843" actId="1036"/>
          <ac:grpSpMkLst>
            <pc:docMk/>
            <pc:sldMk cId="227926585" sldId="270"/>
            <ac:grpSpMk id="49" creationId="{5D6A08E4-201B-42A7-A297-A08221B03723}"/>
          </ac:grpSpMkLst>
        </pc:grpChg>
        <pc:grpChg chg="add mod">
          <ac:chgData name="Caroline Heerup" userId="9cd9b0b3-053c-4297-8ef6-16e64c63196b" providerId="ADAL" clId="{29E1DB1C-A2A0-4645-9219-62A09930603A}" dt="2020-06-13T14:59:50.044" v="2843" actId="1036"/>
          <ac:grpSpMkLst>
            <pc:docMk/>
            <pc:sldMk cId="227926585" sldId="270"/>
            <ac:grpSpMk id="55" creationId="{68EF6B4D-AE9C-45FD-8707-C0E37B84247B}"/>
          </ac:grpSpMkLst>
        </pc:grpChg>
        <pc:grpChg chg="add del mod">
          <ac:chgData name="Caroline Heerup" userId="9cd9b0b3-053c-4297-8ef6-16e64c63196b" providerId="ADAL" clId="{29E1DB1C-A2A0-4645-9219-62A09930603A}" dt="2020-06-13T15:01:23.561" v="2845" actId="165"/>
          <ac:grpSpMkLst>
            <pc:docMk/>
            <pc:sldMk cId="227926585" sldId="270"/>
            <ac:grpSpMk id="61" creationId="{CBFD866C-C3DC-45D7-A2DE-EC8A58BC9F7D}"/>
          </ac:grpSpMkLst>
        </pc:grpChg>
        <pc:picChg chg="add mod">
          <ac:chgData name="Caroline Heerup" userId="9cd9b0b3-053c-4297-8ef6-16e64c63196b" providerId="ADAL" clId="{29E1DB1C-A2A0-4645-9219-62A09930603A}" dt="2020-06-13T14:45:47.573" v="2806" actId="164"/>
          <ac:picMkLst>
            <pc:docMk/>
            <pc:sldMk cId="227926585" sldId="270"/>
            <ac:picMk id="3" creationId="{D56C25B4-7F43-484F-9EF1-481C4186C494}"/>
          </ac:picMkLst>
        </pc:picChg>
        <pc:picChg chg="add mod">
          <ac:chgData name="Caroline Heerup" userId="9cd9b0b3-053c-4297-8ef6-16e64c63196b" providerId="ADAL" clId="{29E1DB1C-A2A0-4645-9219-62A09930603A}" dt="2020-06-13T14:45:47.573" v="2806" actId="164"/>
          <ac:picMkLst>
            <pc:docMk/>
            <pc:sldMk cId="227926585" sldId="270"/>
            <ac:picMk id="29" creationId="{6DDB3D17-986A-47BC-A224-2BAD3AA89CA0}"/>
          </ac:picMkLst>
        </pc:picChg>
        <pc:picChg chg="add mod">
          <ac:chgData name="Caroline Heerup" userId="9cd9b0b3-053c-4297-8ef6-16e64c63196b" providerId="ADAL" clId="{29E1DB1C-A2A0-4645-9219-62A09930603A}" dt="2020-06-13T14:45:47.573" v="2806" actId="164"/>
          <ac:picMkLst>
            <pc:docMk/>
            <pc:sldMk cId="227926585" sldId="270"/>
            <ac:picMk id="33" creationId="{0C9D3AB4-5F47-4E53-90A0-ACE534677B81}"/>
          </ac:picMkLst>
        </pc:picChg>
        <pc:picChg chg="add mod">
          <ac:chgData name="Caroline Heerup" userId="9cd9b0b3-053c-4297-8ef6-16e64c63196b" providerId="ADAL" clId="{29E1DB1C-A2A0-4645-9219-62A09930603A}" dt="2020-06-13T14:45:47.573" v="2806" actId="164"/>
          <ac:picMkLst>
            <pc:docMk/>
            <pc:sldMk cId="227926585" sldId="270"/>
            <ac:picMk id="34" creationId="{3C8BC3DE-489B-4B7C-9F80-EBDAE6D8116F}"/>
          </ac:picMkLst>
        </pc:picChg>
        <pc:picChg chg="add mod">
          <ac:chgData name="Caroline Heerup" userId="9cd9b0b3-053c-4297-8ef6-16e64c63196b" providerId="ADAL" clId="{29E1DB1C-A2A0-4645-9219-62A09930603A}" dt="2020-06-13T14:45:47.573" v="2806" actId="164"/>
          <ac:picMkLst>
            <pc:docMk/>
            <pc:sldMk cId="227926585" sldId="270"/>
            <ac:picMk id="35" creationId="{DB85799E-8D30-4285-8A57-ED734FBF24B7}"/>
          </ac:picMkLst>
        </pc:picChg>
        <pc:picChg chg="add mod">
          <ac:chgData name="Caroline Heerup" userId="9cd9b0b3-053c-4297-8ef6-16e64c63196b" providerId="ADAL" clId="{29E1DB1C-A2A0-4645-9219-62A09930603A}" dt="2020-06-13T14:45:38.203" v="2805" actId="571"/>
          <ac:picMkLst>
            <pc:docMk/>
            <pc:sldMk cId="227926585" sldId="270"/>
            <ac:picMk id="36" creationId="{8F1A1025-0C99-4F54-9289-F11DABD4BD17}"/>
          </ac:picMkLst>
        </pc:picChg>
        <pc:picChg chg="add mod">
          <ac:chgData name="Caroline Heerup" userId="9cd9b0b3-053c-4297-8ef6-16e64c63196b" providerId="ADAL" clId="{29E1DB1C-A2A0-4645-9219-62A09930603A}" dt="2020-06-13T14:45:38.203" v="2805" actId="571"/>
          <ac:picMkLst>
            <pc:docMk/>
            <pc:sldMk cId="227926585" sldId="270"/>
            <ac:picMk id="38" creationId="{CE663650-7995-4BBC-9225-16CF5046E151}"/>
          </ac:picMkLst>
        </pc:picChg>
        <pc:picChg chg="add mod">
          <ac:chgData name="Caroline Heerup" userId="9cd9b0b3-053c-4297-8ef6-16e64c63196b" providerId="ADAL" clId="{29E1DB1C-A2A0-4645-9219-62A09930603A}" dt="2020-06-13T14:45:38.203" v="2805" actId="571"/>
          <ac:picMkLst>
            <pc:docMk/>
            <pc:sldMk cId="227926585" sldId="270"/>
            <ac:picMk id="39" creationId="{8B1FC82E-C2A9-44DB-BAC8-63CCF9A9D2C5}"/>
          </ac:picMkLst>
        </pc:picChg>
        <pc:picChg chg="mod">
          <ac:chgData name="Caroline Heerup" userId="9cd9b0b3-053c-4297-8ef6-16e64c63196b" providerId="ADAL" clId="{29E1DB1C-A2A0-4645-9219-62A09930603A}" dt="2020-06-13T14:45:52.597" v="2807"/>
          <ac:picMkLst>
            <pc:docMk/>
            <pc:sldMk cId="227926585" sldId="270"/>
            <ac:picMk id="42" creationId="{CA9C3C15-8177-433A-8859-CA4FA700883A}"/>
          </ac:picMkLst>
        </pc:picChg>
        <pc:picChg chg="mod">
          <ac:chgData name="Caroline Heerup" userId="9cd9b0b3-053c-4297-8ef6-16e64c63196b" providerId="ADAL" clId="{29E1DB1C-A2A0-4645-9219-62A09930603A}" dt="2020-06-13T14:45:52.597" v="2807"/>
          <ac:picMkLst>
            <pc:docMk/>
            <pc:sldMk cId="227926585" sldId="270"/>
            <ac:picMk id="45" creationId="{C34798C4-4C3B-4475-B05D-4736F8136A3A}"/>
          </ac:picMkLst>
        </pc:picChg>
        <pc:picChg chg="mod">
          <ac:chgData name="Caroline Heerup" userId="9cd9b0b3-053c-4297-8ef6-16e64c63196b" providerId="ADAL" clId="{29E1DB1C-A2A0-4645-9219-62A09930603A}" dt="2020-06-13T14:45:52.597" v="2807"/>
          <ac:picMkLst>
            <pc:docMk/>
            <pc:sldMk cId="227926585" sldId="270"/>
            <ac:picMk id="46" creationId="{780C9109-4AF5-4D85-BCCC-3F148BF2F364}"/>
          </ac:picMkLst>
        </pc:picChg>
        <pc:picChg chg="mod">
          <ac:chgData name="Caroline Heerup" userId="9cd9b0b3-053c-4297-8ef6-16e64c63196b" providerId="ADAL" clId="{29E1DB1C-A2A0-4645-9219-62A09930603A}" dt="2020-06-13T14:45:52.597" v="2807"/>
          <ac:picMkLst>
            <pc:docMk/>
            <pc:sldMk cId="227926585" sldId="270"/>
            <ac:picMk id="47" creationId="{79CFA987-7D64-4E5C-9B3E-9FF6BF25E22D}"/>
          </ac:picMkLst>
        </pc:picChg>
        <pc:picChg chg="mod">
          <ac:chgData name="Caroline Heerup" userId="9cd9b0b3-053c-4297-8ef6-16e64c63196b" providerId="ADAL" clId="{29E1DB1C-A2A0-4645-9219-62A09930603A}" dt="2020-06-13T14:45:52.597" v="2807"/>
          <ac:picMkLst>
            <pc:docMk/>
            <pc:sldMk cId="227926585" sldId="270"/>
            <ac:picMk id="48" creationId="{4E6866CE-58CB-423B-B8CC-DA1D8BD31872}"/>
          </ac:picMkLst>
        </pc:picChg>
        <pc:picChg chg="mod">
          <ac:chgData name="Caroline Heerup" userId="9cd9b0b3-053c-4297-8ef6-16e64c63196b" providerId="ADAL" clId="{29E1DB1C-A2A0-4645-9219-62A09930603A}" dt="2020-06-13T14:45:57.961" v="2809"/>
          <ac:picMkLst>
            <pc:docMk/>
            <pc:sldMk cId="227926585" sldId="270"/>
            <ac:picMk id="50" creationId="{5C6862F4-FA43-439B-A07C-09A333C23B42}"/>
          </ac:picMkLst>
        </pc:picChg>
        <pc:picChg chg="mod">
          <ac:chgData name="Caroline Heerup" userId="9cd9b0b3-053c-4297-8ef6-16e64c63196b" providerId="ADAL" clId="{29E1DB1C-A2A0-4645-9219-62A09930603A}" dt="2020-06-13T14:45:57.961" v="2809"/>
          <ac:picMkLst>
            <pc:docMk/>
            <pc:sldMk cId="227926585" sldId="270"/>
            <ac:picMk id="51" creationId="{2A09217F-3339-4ED0-AF9C-5671DA03928D}"/>
          </ac:picMkLst>
        </pc:picChg>
        <pc:picChg chg="mod">
          <ac:chgData name="Caroline Heerup" userId="9cd9b0b3-053c-4297-8ef6-16e64c63196b" providerId="ADAL" clId="{29E1DB1C-A2A0-4645-9219-62A09930603A}" dt="2020-06-13T14:45:57.961" v="2809"/>
          <ac:picMkLst>
            <pc:docMk/>
            <pc:sldMk cId="227926585" sldId="270"/>
            <ac:picMk id="52" creationId="{E18B080C-0480-44D2-8BA7-E80F92D4972C}"/>
          </ac:picMkLst>
        </pc:picChg>
        <pc:picChg chg="mod">
          <ac:chgData name="Caroline Heerup" userId="9cd9b0b3-053c-4297-8ef6-16e64c63196b" providerId="ADAL" clId="{29E1DB1C-A2A0-4645-9219-62A09930603A}" dt="2020-06-13T14:45:57.961" v="2809"/>
          <ac:picMkLst>
            <pc:docMk/>
            <pc:sldMk cId="227926585" sldId="270"/>
            <ac:picMk id="53" creationId="{99B782C4-F6FF-4C57-AE07-CE78436BA4D3}"/>
          </ac:picMkLst>
        </pc:picChg>
        <pc:picChg chg="mod">
          <ac:chgData name="Caroline Heerup" userId="9cd9b0b3-053c-4297-8ef6-16e64c63196b" providerId="ADAL" clId="{29E1DB1C-A2A0-4645-9219-62A09930603A}" dt="2020-06-13T14:45:57.961" v="2809"/>
          <ac:picMkLst>
            <pc:docMk/>
            <pc:sldMk cId="227926585" sldId="270"/>
            <ac:picMk id="54" creationId="{D9462578-0DA0-46EF-9A9C-DCCF6B02B2FF}"/>
          </ac:picMkLst>
        </pc:picChg>
        <pc:picChg chg="mod">
          <ac:chgData name="Caroline Heerup" userId="9cd9b0b3-053c-4297-8ef6-16e64c63196b" providerId="ADAL" clId="{29E1DB1C-A2A0-4645-9219-62A09930603A}" dt="2020-06-13T14:46:23.793" v="2811"/>
          <ac:picMkLst>
            <pc:docMk/>
            <pc:sldMk cId="227926585" sldId="270"/>
            <ac:picMk id="56" creationId="{E7BB7F70-08E6-486E-BBC5-71804A06A7C0}"/>
          </ac:picMkLst>
        </pc:picChg>
        <pc:picChg chg="mod">
          <ac:chgData name="Caroline Heerup" userId="9cd9b0b3-053c-4297-8ef6-16e64c63196b" providerId="ADAL" clId="{29E1DB1C-A2A0-4645-9219-62A09930603A}" dt="2020-06-13T14:46:23.793" v="2811"/>
          <ac:picMkLst>
            <pc:docMk/>
            <pc:sldMk cId="227926585" sldId="270"/>
            <ac:picMk id="57" creationId="{B6E99529-9ACB-40E2-9D06-22BE18731032}"/>
          </ac:picMkLst>
        </pc:picChg>
        <pc:picChg chg="mod">
          <ac:chgData name="Caroline Heerup" userId="9cd9b0b3-053c-4297-8ef6-16e64c63196b" providerId="ADAL" clId="{29E1DB1C-A2A0-4645-9219-62A09930603A}" dt="2020-06-13T14:46:23.793" v="2811"/>
          <ac:picMkLst>
            <pc:docMk/>
            <pc:sldMk cId="227926585" sldId="270"/>
            <ac:picMk id="58" creationId="{9E43351F-2A7D-4CBF-87F1-0C53D6F93084}"/>
          </ac:picMkLst>
        </pc:picChg>
        <pc:picChg chg="mod">
          <ac:chgData name="Caroline Heerup" userId="9cd9b0b3-053c-4297-8ef6-16e64c63196b" providerId="ADAL" clId="{29E1DB1C-A2A0-4645-9219-62A09930603A}" dt="2020-06-13T14:46:23.793" v="2811"/>
          <ac:picMkLst>
            <pc:docMk/>
            <pc:sldMk cId="227926585" sldId="270"/>
            <ac:picMk id="59" creationId="{3BC6785C-B6D4-4D5E-BC95-DCCE70C2497F}"/>
          </ac:picMkLst>
        </pc:picChg>
        <pc:picChg chg="mod">
          <ac:chgData name="Caroline Heerup" userId="9cd9b0b3-053c-4297-8ef6-16e64c63196b" providerId="ADAL" clId="{29E1DB1C-A2A0-4645-9219-62A09930603A}" dt="2020-06-13T14:46:23.793" v="2811"/>
          <ac:picMkLst>
            <pc:docMk/>
            <pc:sldMk cId="227926585" sldId="270"/>
            <ac:picMk id="60" creationId="{177E8A00-876F-487A-AF71-33B1A321C065}"/>
          </ac:picMkLst>
        </pc:picChg>
        <pc:picChg chg="mod topLvl">
          <ac:chgData name="Caroline Heerup" userId="9cd9b0b3-053c-4297-8ef6-16e64c63196b" providerId="ADAL" clId="{29E1DB1C-A2A0-4645-9219-62A09930603A}" dt="2020-06-13T15:01:23.561" v="2845" actId="165"/>
          <ac:picMkLst>
            <pc:docMk/>
            <pc:sldMk cId="227926585" sldId="270"/>
            <ac:picMk id="63" creationId="{DECF3897-2654-4665-A184-59A6972CDA33}"/>
          </ac:picMkLst>
        </pc:picChg>
        <pc:picChg chg="mod topLvl">
          <ac:chgData name="Caroline Heerup" userId="9cd9b0b3-053c-4297-8ef6-16e64c63196b" providerId="ADAL" clId="{29E1DB1C-A2A0-4645-9219-62A09930603A}" dt="2020-06-13T15:01:23.561" v="2845" actId="165"/>
          <ac:picMkLst>
            <pc:docMk/>
            <pc:sldMk cId="227926585" sldId="270"/>
            <ac:picMk id="64" creationId="{CECB0082-7DC5-44CF-BCBC-596217964C57}"/>
          </ac:picMkLst>
        </pc:picChg>
        <pc:picChg chg="mod topLvl">
          <ac:chgData name="Caroline Heerup" userId="9cd9b0b3-053c-4297-8ef6-16e64c63196b" providerId="ADAL" clId="{29E1DB1C-A2A0-4645-9219-62A09930603A}" dt="2020-06-13T15:01:23.561" v="2845" actId="165"/>
          <ac:picMkLst>
            <pc:docMk/>
            <pc:sldMk cId="227926585" sldId="270"/>
            <ac:picMk id="65" creationId="{7EAB9713-A5AA-45A5-B1E8-4AF1C4E74CD6}"/>
          </ac:picMkLst>
        </pc:picChg>
        <pc:picChg chg="mod topLvl">
          <ac:chgData name="Caroline Heerup" userId="9cd9b0b3-053c-4297-8ef6-16e64c63196b" providerId="ADAL" clId="{29E1DB1C-A2A0-4645-9219-62A09930603A}" dt="2020-06-13T15:01:23.561" v="2845" actId="165"/>
          <ac:picMkLst>
            <pc:docMk/>
            <pc:sldMk cId="227926585" sldId="270"/>
            <ac:picMk id="66" creationId="{30782275-CC4E-4C71-AEA9-1D3BB0B7B5A7}"/>
          </ac:picMkLst>
        </pc:picChg>
        <pc:picChg chg="mod topLvl">
          <ac:chgData name="Caroline Heerup" userId="9cd9b0b3-053c-4297-8ef6-16e64c63196b" providerId="ADAL" clId="{29E1DB1C-A2A0-4645-9219-62A09930603A}" dt="2020-06-13T15:01:23.561" v="2845" actId="165"/>
          <ac:picMkLst>
            <pc:docMk/>
            <pc:sldMk cId="227926585" sldId="270"/>
            <ac:picMk id="67" creationId="{96952322-12CC-4E9B-B4AC-D940E60CC00C}"/>
          </ac:picMkLst>
        </pc:picChg>
        <pc:picChg chg="add mod topLvl">
          <ac:chgData name="Caroline Heerup" userId="9cd9b0b3-053c-4297-8ef6-16e64c63196b" providerId="ADAL" clId="{29E1DB1C-A2A0-4645-9219-62A09930603A}" dt="2020-06-13T15:07:48.259" v="3037" actId="164"/>
          <ac:picMkLst>
            <pc:docMk/>
            <pc:sldMk cId="227926585" sldId="270"/>
            <ac:picMk id="68" creationId="{6E2D7975-3DCA-465A-9E35-87F0FE77DBDD}"/>
          </ac:picMkLst>
        </pc:picChg>
        <pc:picChg chg="add mod topLvl">
          <ac:chgData name="Caroline Heerup" userId="9cd9b0b3-053c-4297-8ef6-16e64c63196b" providerId="ADAL" clId="{29E1DB1C-A2A0-4645-9219-62A09930603A}" dt="2020-06-13T15:07:48.259" v="3037" actId="164"/>
          <ac:picMkLst>
            <pc:docMk/>
            <pc:sldMk cId="227926585" sldId="270"/>
            <ac:picMk id="69" creationId="{30932C9D-5335-4D15-9A0F-813C238D54AD}"/>
          </ac:picMkLst>
        </pc:picChg>
        <pc:picChg chg="add mod topLvl">
          <ac:chgData name="Caroline Heerup" userId="9cd9b0b3-053c-4297-8ef6-16e64c63196b" providerId="ADAL" clId="{29E1DB1C-A2A0-4645-9219-62A09930603A}" dt="2020-06-13T15:07:48.259" v="3037" actId="164"/>
          <ac:picMkLst>
            <pc:docMk/>
            <pc:sldMk cId="227926585" sldId="270"/>
            <ac:picMk id="70" creationId="{E4918028-3A8A-466C-87C3-95B892CA2E0A}"/>
          </ac:picMkLst>
        </pc:picChg>
        <pc:picChg chg="add mod">
          <ac:chgData name="Caroline Heerup" userId="9cd9b0b3-053c-4297-8ef6-16e64c63196b" providerId="ADAL" clId="{29E1DB1C-A2A0-4645-9219-62A09930603A}" dt="2020-06-14T08:54:41.173" v="3980" actId="207"/>
          <ac:picMkLst>
            <pc:docMk/>
            <pc:sldMk cId="227926585" sldId="270"/>
            <ac:picMk id="72" creationId="{39A25849-9C3A-4F4F-BCA3-408BC3FB6232}"/>
          </ac:picMkLst>
        </pc:picChg>
        <pc:picChg chg="add mod modCrop">
          <ac:chgData name="Caroline Heerup" userId="9cd9b0b3-053c-4297-8ef6-16e64c63196b" providerId="ADAL" clId="{29E1DB1C-A2A0-4645-9219-62A09930603A}" dt="2020-06-14T08:54:46.318" v="3981" actId="207"/>
          <ac:picMkLst>
            <pc:docMk/>
            <pc:sldMk cId="227926585" sldId="270"/>
            <ac:picMk id="73" creationId="{3829722A-BB2D-46B8-AA48-2B382D1FCE40}"/>
          </ac:picMkLst>
        </pc:picChg>
        <pc:picChg chg="add mod">
          <ac:chgData name="Caroline Heerup" userId="9cd9b0b3-053c-4297-8ef6-16e64c63196b" providerId="ADAL" clId="{29E1DB1C-A2A0-4645-9219-62A09930603A}" dt="2020-06-14T08:55:00.401" v="3983" actId="207"/>
          <ac:picMkLst>
            <pc:docMk/>
            <pc:sldMk cId="227926585" sldId="270"/>
            <ac:picMk id="75" creationId="{711E300A-A472-460D-B5B2-C5942B363861}"/>
          </ac:picMkLst>
        </pc:picChg>
        <pc:picChg chg="add mod modCrop">
          <ac:chgData name="Caroline Heerup" userId="9cd9b0b3-053c-4297-8ef6-16e64c63196b" providerId="ADAL" clId="{29E1DB1C-A2A0-4645-9219-62A09930603A}" dt="2020-06-14T08:54:53.407" v="3982" actId="207"/>
          <ac:picMkLst>
            <pc:docMk/>
            <pc:sldMk cId="227926585" sldId="270"/>
            <ac:picMk id="76" creationId="{D1B17FDA-FF3F-44D3-946F-D97B76CE6AF4}"/>
          </ac:picMkLst>
        </pc:picChg>
      </pc:sldChg>
      <pc:sldChg chg="addSp delSp modSp add mod delAnim modAnim">
        <pc:chgData name="Caroline Heerup" userId="9cd9b0b3-053c-4297-8ef6-16e64c63196b" providerId="ADAL" clId="{29E1DB1C-A2A0-4645-9219-62A09930603A}" dt="2020-06-14T09:01:35.202" v="3999"/>
        <pc:sldMkLst>
          <pc:docMk/>
          <pc:sldMk cId="453214469" sldId="271"/>
        </pc:sldMkLst>
        <pc:spChg chg="mod">
          <ac:chgData name="Caroline Heerup" userId="9cd9b0b3-053c-4297-8ef6-16e64c63196b" providerId="ADAL" clId="{29E1DB1C-A2A0-4645-9219-62A09930603A}" dt="2020-06-13T15:30:48.213" v="3510" actId="1076"/>
          <ac:spMkLst>
            <pc:docMk/>
            <pc:sldMk cId="453214469" sldId="271"/>
            <ac:spMk id="8" creationId="{32C96D24-A3F6-4FF3-9510-0136D4916D1D}"/>
          </ac:spMkLst>
        </pc:spChg>
        <pc:spChg chg="mod">
          <ac:chgData name="Caroline Heerup" userId="9cd9b0b3-053c-4297-8ef6-16e64c63196b" providerId="ADAL" clId="{29E1DB1C-A2A0-4645-9219-62A09930603A}" dt="2020-06-14T08:51:50.547" v="3962" actId="207"/>
          <ac:spMkLst>
            <pc:docMk/>
            <pc:sldMk cId="453214469" sldId="271"/>
            <ac:spMk id="9" creationId="{4AECBB86-98EB-466C-85E5-4492BA4FA651}"/>
          </ac:spMkLst>
        </pc:spChg>
        <pc:spChg chg="mod">
          <ac:chgData name="Caroline Heerup" userId="9cd9b0b3-053c-4297-8ef6-16e64c63196b" providerId="ADAL" clId="{29E1DB1C-A2A0-4645-9219-62A09930603A}" dt="2020-06-13T15:37:29.198" v="3610" actId="1076"/>
          <ac:spMkLst>
            <pc:docMk/>
            <pc:sldMk cId="453214469" sldId="271"/>
            <ac:spMk id="13" creationId="{A3563446-DB78-48AC-82F8-BCFE958A5AC6}"/>
          </ac:spMkLst>
        </pc:spChg>
        <pc:spChg chg="del">
          <ac:chgData name="Caroline Heerup" userId="9cd9b0b3-053c-4297-8ef6-16e64c63196b" providerId="ADAL" clId="{29E1DB1C-A2A0-4645-9219-62A09930603A}" dt="2020-06-13T15:31:24.129" v="3511" actId="478"/>
          <ac:spMkLst>
            <pc:docMk/>
            <pc:sldMk cId="453214469" sldId="271"/>
            <ac:spMk id="14" creationId="{0267A296-2D3F-44E8-93D1-FF15CA25B112}"/>
          </ac:spMkLst>
        </pc:spChg>
        <pc:spChg chg="mod">
          <ac:chgData name="Caroline Heerup" userId="9cd9b0b3-053c-4297-8ef6-16e64c63196b" providerId="ADAL" clId="{29E1DB1C-A2A0-4645-9219-62A09930603A}" dt="2020-06-13T15:38:43.578" v="3684" actId="20577"/>
          <ac:spMkLst>
            <pc:docMk/>
            <pc:sldMk cId="453214469" sldId="271"/>
            <ac:spMk id="23" creationId="{330494AA-349F-4CC2-8213-4AEA74DA1064}"/>
          </ac:spMkLst>
        </pc:spChg>
        <pc:spChg chg="add mod">
          <ac:chgData name="Caroline Heerup" userId="9cd9b0b3-053c-4297-8ef6-16e64c63196b" providerId="ADAL" clId="{29E1DB1C-A2A0-4645-9219-62A09930603A}" dt="2020-06-13T15:26:18.437" v="3395" actId="14100"/>
          <ac:spMkLst>
            <pc:docMk/>
            <pc:sldMk cId="453214469" sldId="271"/>
            <ac:spMk id="61" creationId="{546DB46C-9624-47E9-809E-46E4F2AD3233}"/>
          </ac:spMkLst>
        </pc:spChg>
        <pc:spChg chg="del">
          <ac:chgData name="Caroline Heerup" userId="9cd9b0b3-053c-4297-8ef6-16e64c63196b" providerId="ADAL" clId="{29E1DB1C-A2A0-4645-9219-62A09930603A}" dt="2020-06-13T15:33:56.863" v="3517" actId="478"/>
          <ac:spMkLst>
            <pc:docMk/>
            <pc:sldMk cId="453214469" sldId="271"/>
            <ac:spMk id="71" creationId="{85F3BEFE-61DF-4ACF-B9D1-1B11E6B5CA8F}"/>
          </ac:spMkLst>
        </pc:spChg>
        <pc:spChg chg="del">
          <ac:chgData name="Caroline Heerup" userId="9cd9b0b3-053c-4297-8ef6-16e64c63196b" providerId="ADAL" clId="{29E1DB1C-A2A0-4645-9219-62A09930603A}" dt="2020-06-13T15:31:24.129" v="3511" actId="478"/>
          <ac:spMkLst>
            <pc:docMk/>
            <pc:sldMk cId="453214469" sldId="271"/>
            <ac:spMk id="74" creationId="{AE105BC8-AFC5-4448-A9EF-873F07D8814A}"/>
          </ac:spMkLst>
        </pc:spChg>
        <pc:spChg chg="del">
          <ac:chgData name="Caroline Heerup" userId="9cd9b0b3-053c-4297-8ef6-16e64c63196b" providerId="ADAL" clId="{29E1DB1C-A2A0-4645-9219-62A09930603A}" dt="2020-06-13T15:31:24.129" v="3511" actId="478"/>
          <ac:spMkLst>
            <pc:docMk/>
            <pc:sldMk cId="453214469" sldId="271"/>
            <ac:spMk id="77" creationId="{0BC631D5-96C5-40F4-9A28-215E3B070858}"/>
          </ac:spMkLst>
        </pc:spChg>
        <pc:spChg chg="add mod">
          <ac:chgData name="Caroline Heerup" userId="9cd9b0b3-053c-4297-8ef6-16e64c63196b" providerId="ADAL" clId="{29E1DB1C-A2A0-4645-9219-62A09930603A}" dt="2020-06-14T08:52:35.608" v="3966" actId="1076"/>
          <ac:spMkLst>
            <pc:docMk/>
            <pc:sldMk cId="453214469" sldId="271"/>
            <ac:spMk id="122" creationId="{CF4FD668-0957-4CBD-8B9C-D880F9901753}"/>
          </ac:spMkLst>
        </pc:spChg>
        <pc:spChg chg="add mod">
          <ac:chgData name="Caroline Heerup" userId="9cd9b0b3-053c-4297-8ef6-16e64c63196b" providerId="ADAL" clId="{29E1DB1C-A2A0-4645-9219-62A09930603A}" dt="2020-06-13T15:38:22.253" v="3659" actId="1038"/>
          <ac:spMkLst>
            <pc:docMk/>
            <pc:sldMk cId="453214469" sldId="271"/>
            <ac:spMk id="123" creationId="{AE2CC4CD-EDB6-4536-8DBC-5137F82E94F1}"/>
          </ac:spMkLst>
        </pc:spChg>
        <pc:grpChg chg="del">
          <ac:chgData name="Caroline Heerup" userId="9cd9b0b3-053c-4297-8ef6-16e64c63196b" providerId="ADAL" clId="{29E1DB1C-A2A0-4645-9219-62A09930603A}" dt="2020-06-13T15:25:11.538" v="3387" actId="478"/>
          <ac:grpSpMkLst>
            <pc:docMk/>
            <pc:sldMk cId="453214469" sldId="271"/>
            <ac:grpSpMk id="6" creationId="{B7A1FD32-7561-4DE8-9EE0-69D7D17A21E2}"/>
          </ac:grpSpMkLst>
        </pc:grpChg>
        <pc:grpChg chg="add del mod">
          <ac:chgData name="Caroline Heerup" userId="9cd9b0b3-053c-4297-8ef6-16e64c63196b" providerId="ADAL" clId="{29E1DB1C-A2A0-4645-9219-62A09930603A}" dt="2020-06-13T15:28:43.654" v="3488" actId="165"/>
          <ac:grpSpMkLst>
            <pc:docMk/>
            <pc:sldMk cId="453214469" sldId="271"/>
            <ac:grpSpMk id="7" creationId="{1F42CA11-A875-4AD0-B5FF-C05DDD5971E7}"/>
          </ac:grpSpMkLst>
        </pc:grpChg>
        <pc:grpChg chg="add mod">
          <ac:chgData name="Caroline Heerup" userId="9cd9b0b3-053c-4297-8ef6-16e64c63196b" providerId="ADAL" clId="{29E1DB1C-A2A0-4645-9219-62A09930603A}" dt="2020-06-14T08:50:37.107" v="3951" actId="207"/>
          <ac:grpSpMkLst>
            <pc:docMk/>
            <pc:sldMk cId="453214469" sldId="271"/>
            <ac:grpSpMk id="10" creationId="{E6C92600-9A28-4343-B769-D7757CADEAB2}"/>
          </ac:grpSpMkLst>
        </pc:grpChg>
        <pc:grpChg chg="mod">
          <ac:chgData name="Caroline Heerup" userId="9cd9b0b3-053c-4297-8ef6-16e64c63196b" providerId="ADAL" clId="{29E1DB1C-A2A0-4645-9219-62A09930603A}" dt="2020-06-14T08:51:30.315" v="3960" actId="207"/>
          <ac:grpSpMkLst>
            <pc:docMk/>
            <pc:sldMk cId="453214469" sldId="271"/>
            <ac:grpSpMk id="12" creationId="{8B02D011-1497-49C4-940A-193ED6A32D7A}"/>
          </ac:grpSpMkLst>
        </pc:grpChg>
        <pc:grpChg chg="del">
          <ac:chgData name="Caroline Heerup" userId="9cd9b0b3-053c-4297-8ef6-16e64c63196b" providerId="ADAL" clId="{29E1DB1C-A2A0-4645-9219-62A09930603A}" dt="2020-06-13T15:25:12.239" v="3388" actId="478"/>
          <ac:grpSpMkLst>
            <pc:docMk/>
            <pc:sldMk cId="453214469" sldId="271"/>
            <ac:grpSpMk id="41" creationId="{2296A5E1-C8BA-4021-B3F3-EF131377E072}"/>
          </ac:grpSpMkLst>
        </pc:grpChg>
        <pc:grpChg chg="del mod">
          <ac:chgData name="Caroline Heerup" userId="9cd9b0b3-053c-4297-8ef6-16e64c63196b" providerId="ADAL" clId="{29E1DB1C-A2A0-4645-9219-62A09930603A}" dt="2020-06-13T15:25:13.063" v="3390" actId="478"/>
          <ac:grpSpMkLst>
            <pc:docMk/>
            <pc:sldMk cId="453214469" sldId="271"/>
            <ac:grpSpMk id="49" creationId="{5D6A08E4-201B-42A7-A297-A08221B03723}"/>
          </ac:grpSpMkLst>
        </pc:grpChg>
        <pc:grpChg chg="del">
          <ac:chgData name="Caroline Heerup" userId="9cd9b0b3-053c-4297-8ef6-16e64c63196b" providerId="ADAL" clId="{29E1DB1C-A2A0-4645-9219-62A09930603A}" dt="2020-06-13T15:25:13.900" v="3391" actId="478"/>
          <ac:grpSpMkLst>
            <pc:docMk/>
            <pc:sldMk cId="453214469" sldId="271"/>
            <ac:grpSpMk id="55" creationId="{68EF6B4D-AE9C-45FD-8707-C0E37B84247B}"/>
          </ac:grpSpMkLst>
        </pc:grpChg>
        <pc:grpChg chg="add del mod">
          <ac:chgData name="Caroline Heerup" userId="9cd9b0b3-053c-4297-8ef6-16e64c63196b" providerId="ADAL" clId="{29E1DB1C-A2A0-4645-9219-62A09930603A}" dt="2020-06-13T15:28:38.423" v="3484" actId="478"/>
          <ac:grpSpMkLst>
            <pc:docMk/>
            <pc:sldMk cId="453214469" sldId="271"/>
            <ac:grpSpMk id="85" creationId="{9F2FF407-8F9D-411D-9857-4DD3EC267BC4}"/>
          </ac:grpSpMkLst>
        </pc:grpChg>
        <pc:grpChg chg="add del mod">
          <ac:chgData name="Caroline Heerup" userId="9cd9b0b3-053c-4297-8ef6-16e64c63196b" providerId="ADAL" clId="{29E1DB1C-A2A0-4645-9219-62A09930603A}" dt="2020-06-13T15:28:39.069" v="3485" actId="478"/>
          <ac:grpSpMkLst>
            <pc:docMk/>
            <pc:sldMk cId="453214469" sldId="271"/>
            <ac:grpSpMk id="91" creationId="{A4CF1A6B-04F1-45E4-98F6-2DF04331F966}"/>
          </ac:grpSpMkLst>
        </pc:grpChg>
        <pc:grpChg chg="add del mod">
          <ac:chgData name="Caroline Heerup" userId="9cd9b0b3-053c-4297-8ef6-16e64c63196b" providerId="ADAL" clId="{29E1DB1C-A2A0-4645-9219-62A09930603A}" dt="2020-06-13T15:28:39.843" v="3487" actId="478"/>
          <ac:grpSpMkLst>
            <pc:docMk/>
            <pc:sldMk cId="453214469" sldId="271"/>
            <ac:grpSpMk id="97" creationId="{B9EE85F1-A57A-48E3-895E-30790792EDC8}"/>
          </ac:grpSpMkLst>
        </pc:grpChg>
        <pc:grpChg chg="add mod">
          <ac:chgData name="Caroline Heerup" userId="9cd9b0b3-053c-4297-8ef6-16e64c63196b" providerId="ADAL" clId="{29E1DB1C-A2A0-4645-9219-62A09930603A}" dt="2020-06-14T08:50:46.618" v="3952" actId="207"/>
          <ac:grpSpMkLst>
            <pc:docMk/>
            <pc:sldMk cId="453214469" sldId="271"/>
            <ac:grpSpMk id="103" creationId="{B98C9154-8605-40AA-8AF7-9BF8D895698D}"/>
          </ac:grpSpMkLst>
        </pc:grpChg>
        <pc:grpChg chg="add mod">
          <ac:chgData name="Caroline Heerup" userId="9cd9b0b3-053c-4297-8ef6-16e64c63196b" providerId="ADAL" clId="{29E1DB1C-A2A0-4645-9219-62A09930603A}" dt="2020-06-14T08:50:53.257" v="3953" actId="207"/>
          <ac:grpSpMkLst>
            <pc:docMk/>
            <pc:sldMk cId="453214469" sldId="271"/>
            <ac:grpSpMk id="109" creationId="{5BA58E4F-BE8A-4CC2-BFAD-D973A0D0B505}"/>
          </ac:grpSpMkLst>
        </pc:grpChg>
        <pc:grpChg chg="add mod">
          <ac:chgData name="Caroline Heerup" userId="9cd9b0b3-053c-4297-8ef6-16e64c63196b" providerId="ADAL" clId="{29E1DB1C-A2A0-4645-9219-62A09930603A}" dt="2020-06-14T08:50:58.827" v="3954" actId="207"/>
          <ac:grpSpMkLst>
            <pc:docMk/>
            <pc:sldMk cId="453214469" sldId="271"/>
            <ac:grpSpMk id="115" creationId="{FA1B6D9B-6104-4956-A9AC-9685AFC8B943}"/>
          </ac:grpSpMkLst>
        </pc:grpChg>
        <pc:picChg chg="add mod">
          <ac:chgData name="Caroline Heerup" userId="9cd9b0b3-053c-4297-8ef6-16e64c63196b" providerId="ADAL" clId="{29E1DB1C-A2A0-4645-9219-62A09930603A}" dt="2020-06-14T08:59:02.035" v="3984" actId="207"/>
          <ac:picMkLst>
            <pc:docMk/>
            <pc:sldMk cId="453214469" sldId="271"/>
            <ac:picMk id="4" creationId="{0C80B8E8-0745-44F0-9B70-E02AAF109D93}"/>
          </ac:picMkLst>
        </pc:picChg>
        <pc:picChg chg="add mod">
          <ac:chgData name="Caroline Heerup" userId="9cd9b0b3-053c-4297-8ef6-16e64c63196b" providerId="ADAL" clId="{29E1DB1C-A2A0-4645-9219-62A09930603A}" dt="2020-06-14T08:52:16.578" v="3964" actId="207"/>
          <ac:picMkLst>
            <pc:docMk/>
            <pc:sldMk cId="453214469" sldId="271"/>
            <ac:picMk id="15" creationId="{18EE6582-355A-4F33-B97E-9C9CF6359DEB}"/>
          </ac:picMkLst>
        </pc:picChg>
        <pc:picChg chg="add mod">
          <ac:chgData name="Caroline Heerup" userId="9cd9b0b3-053c-4297-8ef6-16e64c63196b" providerId="ADAL" clId="{29E1DB1C-A2A0-4645-9219-62A09930603A}" dt="2020-06-14T08:52:26.167" v="3965" actId="207"/>
          <ac:picMkLst>
            <pc:docMk/>
            <pc:sldMk cId="453214469" sldId="271"/>
            <ac:picMk id="17" creationId="{4F907DFC-F2E4-4B76-8600-360F9FDEC5F5}"/>
          </ac:picMkLst>
        </pc:picChg>
        <pc:picChg chg="add mod">
          <ac:chgData name="Caroline Heerup" userId="9cd9b0b3-053c-4297-8ef6-16e64c63196b" providerId="ADAL" clId="{29E1DB1C-A2A0-4645-9219-62A09930603A}" dt="2020-06-14T08:50:10.639" v="3948" actId="207"/>
          <ac:picMkLst>
            <pc:docMk/>
            <pc:sldMk cId="453214469" sldId="271"/>
            <ac:picMk id="62" creationId="{158E5F8F-E2CB-4693-8A35-0BE5D156F63B}"/>
          </ac:picMkLst>
        </pc:picChg>
        <pc:picChg chg="mod">
          <ac:chgData name="Caroline Heerup" userId="9cd9b0b3-053c-4297-8ef6-16e64c63196b" providerId="ADAL" clId="{29E1DB1C-A2A0-4645-9219-62A09930603A}" dt="2020-06-14T08:51:19.157" v="3959" actId="207"/>
          <ac:picMkLst>
            <pc:docMk/>
            <pc:sldMk cId="453214469" sldId="271"/>
            <ac:picMk id="63" creationId="{DECF3897-2654-4665-A184-59A6972CDA33}"/>
          </ac:picMkLst>
        </pc:picChg>
        <pc:picChg chg="del">
          <ac:chgData name="Caroline Heerup" userId="9cd9b0b3-053c-4297-8ef6-16e64c63196b" providerId="ADAL" clId="{29E1DB1C-A2A0-4645-9219-62A09930603A}" dt="2020-06-13T15:25:07.989" v="3384" actId="478"/>
          <ac:picMkLst>
            <pc:docMk/>
            <pc:sldMk cId="453214469" sldId="271"/>
            <ac:picMk id="64" creationId="{CECB0082-7DC5-44CF-BCBC-596217964C57}"/>
          </ac:picMkLst>
        </pc:picChg>
        <pc:picChg chg="del">
          <ac:chgData name="Caroline Heerup" userId="9cd9b0b3-053c-4297-8ef6-16e64c63196b" providerId="ADAL" clId="{29E1DB1C-A2A0-4645-9219-62A09930603A}" dt="2020-06-13T15:24:46.261" v="3383" actId="478"/>
          <ac:picMkLst>
            <pc:docMk/>
            <pc:sldMk cId="453214469" sldId="271"/>
            <ac:picMk id="65" creationId="{7EAB9713-A5AA-45A5-B1E8-4AF1C4E74CD6}"/>
          </ac:picMkLst>
        </pc:picChg>
        <pc:picChg chg="del">
          <ac:chgData name="Caroline Heerup" userId="9cd9b0b3-053c-4297-8ef6-16e64c63196b" providerId="ADAL" clId="{29E1DB1C-A2A0-4645-9219-62A09930603A}" dt="2020-06-13T15:25:09.655" v="3385" actId="478"/>
          <ac:picMkLst>
            <pc:docMk/>
            <pc:sldMk cId="453214469" sldId="271"/>
            <ac:picMk id="66" creationId="{30782275-CC4E-4C71-AEA9-1D3BB0B7B5A7}"/>
          </ac:picMkLst>
        </pc:picChg>
        <pc:picChg chg="del">
          <ac:chgData name="Caroline Heerup" userId="9cd9b0b3-053c-4297-8ef6-16e64c63196b" providerId="ADAL" clId="{29E1DB1C-A2A0-4645-9219-62A09930603A}" dt="2020-06-13T15:25:10.394" v="3386" actId="478"/>
          <ac:picMkLst>
            <pc:docMk/>
            <pc:sldMk cId="453214469" sldId="271"/>
            <ac:picMk id="67" creationId="{96952322-12CC-4E9B-B4AC-D940E60CC00C}"/>
          </ac:picMkLst>
        </pc:picChg>
        <pc:picChg chg="del">
          <ac:chgData name="Caroline Heerup" userId="9cd9b0b3-053c-4297-8ef6-16e64c63196b" providerId="ADAL" clId="{29E1DB1C-A2A0-4645-9219-62A09930603A}" dt="2020-06-13T15:31:26.186" v="3512" actId="478"/>
          <ac:picMkLst>
            <pc:docMk/>
            <pc:sldMk cId="453214469" sldId="271"/>
            <ac:picMk id="72" creationId="{39A25849-9C3A-4F4F-BCA3-408BC3FB6232}"/>
          </ac:picMkLst>
        </pc:picChg>
        <pc:picChg chg="del">
          <ac:chgData name="Caroline Heerup" userId="9cd9b0b3-053c-4297-8ef6-16e64c63196b" providerId="ADAL" clId="{29E1DB1C-A2A0-4645-9219-62A09930603A}" dt="2020-06-13T15:31:27.122" v="3513" actId="478"/>
          <ac:picMkLst>
            <pc:docMk/>
            <pc:sldMk cId="453214469" sldId="271"/>
            <ac:picMk id="73" creationId="{3829722A-BB2D-46B8-AA48-2B382D1FCE40}"/>
          </ac:picMkLst>
        </pc:picChg>
        <pc:picChg chg="del">
          <ac:chgData name="Caroline Heerup" userId="9cd9b0b3-053c-4297-8ef6-16e64c63196b" providerId="ADAL" clId="{29E1DB1C-A2A0-4645-9219-62A09930603A}" dt="2020-06-13T15:31:24.129" v="3511" actId="478"/>
          <ac:picMkLst>
            <pc:docMk/>
            <pc:sldMk cId="453214469" sldId="271"/>
            <ac:picMk id="75" creationId="{711E300A-A472-460D-B5B2-C5942B363861}"/>
          </ac:picMkLst>
        </pc:picChg>
        <pc:picChg chg="del">
          <ac:chgData name="Caroline Heerup" userId="9cd9b0b3-053c-4297-8ef6-16e64c63196b" providerId="ADAL" clId="{29E1DB1C-A2A0-4645-9219-62A09930603A}" dt="2020-06-13T15:31:24.129" v="3511" actId="478"/>
          <ac:picMkLst>
            <pc:docMk/>
            <pc:sldMk cId="453214469" sldId="271"/>
            <ac:picMk id="76" creationId="{D1B17FDA-FF3F-44D3-946F-D97B76CE6AF4}"/>
          </ac:picMkLst>
        </pc:picChg>
        <pc:picChg chg="add mod">
          <ac:chgData name="Caroline Heerup" userId="9cd9b0b3-053c-4297-8ef6-16e64c63196b" providerId="ADAL" clId="{29E1DB1C-A2A0-4645-9219-62A09930603A}" dt="2020-06-14T08:50:10.639" v="3948" actId="207"/>
          <ac:picMkLst>
            <pc:docMk/>
            <pc:sldMk cId="453214469" sldId="271"/>
            <ac:picMk id="78" creationId="{E7D7FADB-6ACA-489A-A6FF-B578AF3B6E69}"/>
          </ac:picMkLst>
        </pc:picChg>
        <pc:picChg chg="add mod">
          <ac:chgData name="Caroline Heerup" userId="9cd9b0b3-053c-4297-8ef6-16e64c63196b" providerId="ADAL" clId="{29E1DB1C-A2A0-4645-9219-62A09930603A}" dt="2020-06-14T08:50:10.639" v="3948" actId="207"/>
          <ac:picMkLst>
            <pc:docMk/>
            <pc:sldMk cId="453214469" sldId="271"/>
            <ac:picMk id="79" creationId="{762827F5-3C5C-4044-9039-9732AD338890}"/>
          </ac:picMkLst>
        </pc:picChg>
        <pc:picChg chg="add mod topLvl">
          <ac:chgData name="Caroline Heerup" userId="9cd9b0b3-053c-4297-8ef6-16e64c63196b" providerId="ADAL" clId="{29E1DB1C-A2A0-4645-9219-62A09930603A}" dt="2020-06-13T15:29:54.889" v="3496" actId="164"/>
          <ac:picMkLst>
            <pc:docMk/>
            <pc:sldMk cId="453214469" sldId="271"/>
            <ac:picMk id="80" creationId="{8319C0B6-4948-4325-A395-C37628BD5DBD}"/>
          </ac:picMkLst>
        </pc:picChg>
        <pc:picChg chg="add mod topLvl">
          <ac:chgData name="Caroline Heerup" userId="9cd9b0b3-053c-4297-8ef6-16e64c63196b" providerId="ADAL" clId="{29E1DB1C-A2A0-4645-9219-62A09930603A}" dt="2020-06-13T15:29:54.889" v="3496" actId="164"/>
          <ac:picMkLst>
            <pc:docMk/>
            <pc:sldMk cId="453214469" sldId="271"/>
            <ac:picMk id="81" creationId="{0CA26C13-C81E-40A1-9BD6-DD263D6F8005}"/>
          </ac:picMkLst>
        </pc:picChg>
        <pc:picChg chg="add mod topLvl">
          <ac:chgData name="Caroline Heerup" userId="9cd9b0b3-053c-4297-8ef6-16e64c63196b" providerId="ADAL" clId="{29E1DB1C-A2A0-4645-9219-62A09930603A}" dt="2020-06-13T15:29:54.889" v="3496" actId="164"/>
          <ac:picMkLst>
            <pc:docMk/>
            <pc:sldMk cId="453214469" sldId="271"/>
            <ac:picMk id="82" creationId="{37051993-CDCD-4295-A961-701085480B7B}"/>
          </ac:picMkLst>
        </pc:picChg>
        <pc:picChg chg="add mod topLvl">
          <ac:chgData name="Caroline Heerup" userId="9cd9b0b3-053c-4297-8ef6-16e64c63196b" providerId="ADAL" clId="{29E1DB1C-A2A0-4645-9219-62A09930603A}" dt="2020-06-13T15:29:54.889" v="3496" actId="164"/>
          <ac:picMkLst>
            <pc:docMk/>
            <pc:sldMk cId="453214469" sldId="271"/>
            <ac:picMk id="83" creationId="{61739A99-6479-4C39-AADE-E45301ECA607}"/>
          </ac:picMkLst>
        </pc:picChg>
        <pc:picChg chg="add mod topLvl">
          <ac:chgData name="Caroline Heerup" userId="9cd9b0b3-053c-4297-8ef6-16e64c63196b" providerId="ADAL" clId="{29E1DB1C-A2A0-4645-9219-62A09930603A}" dt="2020-06-13T15:29:54.889" v="3496" actId="164"/>
          <ac:picMkLst>
            <pc:docMk/>
            <pc:sldMk cId="453214469" sldId="271"/>
            <ac:picMk id="84" creationId="{F8E6280E-020B-402D-B59B-79F319200194}"/>
          </ac:picMkLst>
        </pc:picChg>
        <pc:picChg chg="mod">
          <ac:chgData name="Caroline Heerup" userId="9cd9b0b3-053c-4297-8ef6-16e64c63196b" providerId="ADAL" clId="{29E1DB1C-A2A0-4645-9219-62A09930603A}" dt="2020-06-13T15:28:00.754" v="3478"/>
          <ac:picMkLst>
            <pc:docMk/>
            <pc:sldMk cId="453214469" sldId="271"/>
            <ac:picMk id="86" creationId="{DEA9DE5A-687F-4051-A2D6-68FD7861CB34}"/>
          </ac:picMkLst>
        </pc:picChg>
        <pc:picChg chg="mod">
          <ac:chgData name="Caroline Heerup" userId="9cd9b0b3-053c-4297-8ef6-16e64c63196b" providerId="ADAL" clId="{29E1DB1C-A2A0-4645-9219-62A09930603A}" dt="2020-06-13T15:28:00.754" v="3478"/>
          <ac:picMkLst>
            <pc:docMk/>
            <pc:sldMk cId="453214469" sldId="271"/>
            <ac:picMk id="87" creationId="{F5C16046-9C37-4E11-B7F4-EBEA023EF062}"/>
          </ac:picMkLst>
        </pc:picChg>
        <pc:picChg chg="mod">
          <ac:chgData name="Caroline Heerup" userId="9cd9b0b3-053c-4297-8ef6-16e64c63196b" providerId="ADAL" clId="{29E1DB1C-A2A0-4645-9219-62A09930603A}" dt="2020-06-13T15:28:00.754" v="3478"/>
          <ac:picMkLst>
            <pc:docMk/>
            <pc:sldMk cId="453214469" sldId="271"/>
            <ac:picMk id="88" creationId="{0F79F631-905D-408C-9AB5-14904B9B3796}"/>
          </ac:picMkLst>
        </pc:picChg>
        <pc:picChg chg="mod">
          <ac:chgData name="Caroline Heerup" userId="9cd9b0b3-053c-4297-8ef6-16e64c63196b" providerId="ADAL" clId="{29E1DB1C-A2A0-4645-9219-62A09930603A}" dt="2020-06-13T15:28:00.754" v="3478"/>
          <ac:picMkLst>
            <pc:docMk/>
            <pc:sldMk cId="453214469" sldId="271"/>
            <ac:picMk id="89" creationId="{241D44EF-D3B5-486F-AA52-0A5C8D064D64}"/>
          </ac:picMkLst>
        </pc:picChg>
        <pc:picChg chg="mod">
          <ac:chgData name="Caroline Heerup" userId="9cd9b0b3-053c-4297-8ef6-16e64c63196b" providerId="ADAL" clId="{29E1DB1C-A2A0-4645-9219-62A09930603A}" dt="2020-06-13T15:28:00.754" v="3478"/>
          <ac:picMkLst>
            <pc:docMk/>
            <pc:sldMk cId="453214469" sldId="271"/>
            <ac:picMk id="90" creationId="{8586F8F0-2DEF-42EF-AD8E-B0E3EBECC974}"/>
          </ac:picMkLst>
        </pc:picChg>
        <pc:picChg chg="mod">
          <ac:chgData name="Caroline Heerup" userId="9cd9b0b3-053c-4297-8ef6-16e64c63196b" providerId="ADAL" clId="{29E1DB1C-A2A0-4645-9219-62A09930603A}" dt="2020-06-13T15:28:05.489" v="3480"/>
          <ac:picMkLst>
            <pc:docMk/>
            <pc:sldMk cId="453214469" sldId="271"/>
            <ac:picMk id="92" creationId="{27ECBDD7-06C5-482A-829C-2413D5C0EE9D}"/>
          </ac:picMkLst>
        </pc:picChg>
        <pc:picChg chg="mod">
          <ac:chgData name="Caroline Heerup" userId="9cd9b0b3-053c-4297-8ef6-16e64c63196b" providerId="ADAL" clId="{29E1DB1C-A2A0-4645-9219-62A09930603A}" dt="2020-06-13T15:28:05.489" v="3480"/>
          <ac:picMkLst>
            <pc:docMk/>
            <pc:sldMk cId="453214469" sldId="271"/>
            <ac:picMk id="93" creationId="{0CE20F54-15F2-4C84-9177-F5E2090F8500}"/>
          </ac:picMkLst>
        </pc:picChg>
        <pc:picChg chg="mod">
          <ac:chgData name="Caroline Heerup" userId="9cd9b0b3-053c-4297-8ef6-16e64c63196b" providerId="ADAL" clId="{29E1DB1C-A2A0-4645-9219-62A09930603A}" dt="2020-06-13T15:28:05.489" v="3480"/>
          <ac:picMkLst>
            <pc:docMk/>
            <pc:sldMk cId="453214469" sldId="271"/>
            <ac:picMk id="94" creationId="{AB0D5218-615B-495F-92DE-14436052794E}"/>
          </ac:picMkLst>
        </pc:picChg>
        <pc:picChg chg="mod">
          <ac:chgData name="Caroline Heerup" userId="9cd9b0b3-053c-4297-8ef6-16e64c63196b" providerId="ADAL" clId="{29E1DB1C-A2A0-4645-9219-62A09930603A}" dt="2020-06-13T15:28:05.489" v="3480"/>
          <ac:picMkLst>
            <pc:docMk/>
            <pc:sldMk cId="453214469" sldId="271"/>
            <ac:picMk id="95" creationId="{1D31561F-C9E9-44C8-BE69-6302DFE62CC9}"/>
          </ac:picMkLst>
        </pc:picChg>
        <pc:picChg chg="mod">
          <ac:chgData name="Caroline Heerup" userId="9cd9b0b3-053c-4297-8ef6-16e64c63196b" providerId="ADAL" clId="{29E1DB1C-A2A0-4645-9219-62A09930603A}" dt="2020-06-13T15:28:05.489" v="3480"/>
          <ac:picMkLst>
            <pc:docMk/>
            <pc:sldMk cId="453214469" sldId="271"/>
            <ac:picMk id="96" creationId="{61BBED72-C7BF-4757-9D48-7207EB2653FD}"/>
          </ac:picMkLst>
        </pc:picChg>
        <pc:picChg chg="mod">
          <ac:chgData name="Caroline Heerup" userId="9cd9b0b3-053c-4297-8ef6-16e64c63196b" providerId="ADAL" clId="{29E1DB1C-A2A0-4645-9219-62A09930603A}" dt="2020-06-13T15:28:15.529" v="3482"/>
          <ac:picMkLst>
            <pc:docMk/>
            <pc:sldMk cId="453214469" sldId="271"/>
            <ac:picMk id="98" creationId="{34FCD1C5-8F15-4634-AF44-ECDD8D0ED2B9}"/>
          </ac:picMkLst>
        </pc:picChg>
        <pc:picChg chg="mod">
          <ac:chgData name="Caroline Heerup" userId="9cd9b0b3-053c-4297-8ef6-16e64c63196b" providerId="ADAL" clId="{29E1DB1C-A2A0-4645-9219-62A09930603A}" dt="2020-06-13T15:28:15.529" v="3482"/>
          <ac:picMkLst>
            <pc:docMk/>
            <pc:sldMk cId="453214469" sldId="271"/>
            <ac:picMk id="99" creationId="{AA8E8682-BF96-4D8A-86DF-031778CD27AF}"/>
          </ac:picMkLst>
        </pc:picChg>
        <pc:picChg chg="mod">
          <ac:chgData name="Caroline Heerup" userId="9cd9b0b3-053c-4297-8ef6-16e64c63196b" providerId="ADAL" clId="{29E1DB1C-A2A0-4645-9219-62A09930603A}" dt="2020-06-13T15:28:15.529" v="3482"/>
          <ac:picMkLst>
            <pc:docMk/>
            <pc:sldMk cId="453214469" sldId="271"/>
            <ac:picMk id="100" creationId="{82FF1BDB-1FCA-496F-B723-6CAD2624072D}"/>
          </ac:picMkLst>
        </pc:picChg>
        <pc:picChg chg="mod">
          <ac:chgData name="Caroline Heerup" userId="9cd9b0b3-053c-4297-8ef6-16e64c63196b" providerId="ADAL" clId="{29E1DB1C-A2A0-4645-9219-62A09930603A}" dt="2020-06-13T15:28:15.529" v="3482"/>
          <ac:picMkLst>
            <pc:docMk/>
            <pc:sldMk cId="453214469" sldId="271"/>
            <ac:picMk id="101" creationId="{DC2904EF-0E4F-4C21-8A00-A6BC08B49635}"/>
          </ac:picMkLst>
        </pc:picChg>
        <pc:picChg chg="mod">
          <ac:chgData name="Caroline Heerup" userId="9cd9b0b3-053c-4297-8ef6-16e64c63196b" providerId="ADAL" clId="{29E1DB1C-A2A0-4645-9219-62A09930603A}" dt="2020-06-13T15:28:15.529" v="3482"/>
          <ac:picMkLst>
            <pc:docMk/>
            <pc:sldMk cId="453214469" sldId="271"/>
            <ac:picMk id="102" creationId="{DEADF074-38B6-446E-8076-0FA8A78229A9}"/>
          </ac:picMkLst>
        </pc:picChg>
        <pc:picChg chg="mod">
          <ac:chgData name="Caroline Heerup" userId="9cd9b0b3-053c-4297-8ef6-16e64c63196b" providerId="ADAL" clId="{29E1DB1C-A2A0-4645-9219-62A09930603A}" dt="2020-06-13T15:29:57.378" v="3497"/>
          <ac:picMkLst>
            <pc:docMk/>
            <pc:sldMk cId="453214469" sldId="271"/>
            <ac:picMk id="104" creationId="{7E66F587-6215-42F2-8AB1-49F67A7524B3}"/>
          </ac:picMkLst>
        </pc:picChg>
        <pc:picChg chg="mod">
          <ac:chgData name="Caroline Heerup" userId="9cd9b0b3-053c-4297-8ef6-16e64c63196b" providerId="ADAL" clId="{29E1DB1C-A2A0-4645-9219-62A09930603A}" dt="2020-06-13T15:29:57.378" v="3497"/>
          <ac:picMkLst>
            <pc:docMk/>
            <pc:sldMk cId="453214469" sldId="271"/>
            <ac:picMk id="105" creationId="{DA2B2624-D851-497C-8B8B-0798F47017C4}"/>
          </ac:picMkLst>
        </pc:picChg>
        <pc:picChg chg="mod">
          <ac:chgData name="Caroline Heerup" userId="9cd9b0b3-053c-4297-8ef6-16e64c63196b" providerId="ADAL" clId="{29E1DB1C-A2A0-4645-9219-62A09930603A}" dt="2020-06-13T15:29:57.378" v="3497"/>
          <ac:picMkLst>
            <pc:docMk/>
            <pc:sldMk cId="453214469" sldId="271"/>
            <ac:picMk id="106" creationId="{61F13889-8F2E-443E-AD92-C9F8A947809F}"/>
          </ac:picMkLst>
        </pc:picChg>
        <pc:picChg chg="mod">
          <ac:chgData name="Caroline Heerup" userId="9cd9b0b3-053c-4297-8ef6-16e64c63196b" providerId="ADAL" clId="{29E1DB1C-A2A0-4645-9219-62A09930603A}" dt="2020-06-13T15:29:57.378" v="3497"/>
          <ac:picMkLst>
            <pc:docMk/>
            <pc:sldMk cId="453214469" sldId="271"/>
            <ac:picMk id="107" creationId="{D5452715-4119-4460-AC3D-185186978F58}"/>
          </ac:picMkLst>
        </pc:picChg>
        <pc:picChg chg="mod">
          <ac:chgData name="Caroline Heerup" userId="9cd9b0b3-053c-4297-8ef6-16e64c63196b" providerId="ADAL" clId="{29E1DB1C-A2A0-4645-9219-62A09930603A}" dt="2020-06-13T15:29:57.378" v="3497"/>
          <ac:picMkLst>
            <pc:docMk/>
            <pc:sldMk cId="453214469" sldId="271"/>
            <ac:picMk id="108" creationId="{910FBD51-B0BB-45DA-AD18-064EEACFEAA7}"/>
          </ac:picMkLst>
        </pc:picChg>
        <pc:picChg chg="mod">
          <ac:chgData name="Caroline Heerup" userId="9cd9b0b3-053c-4297-8ef6-16e64c63196b" providerId="ADAL" clId="{29E1DB1C-A2A0-4645-9219-62A09930603A}" dt="2020-06-13T15:29:58.097" v="3498"/>
          <ac:picMkLst>
            <pc:docMk/>
            <pc:sldMk cId="453214469" sldId="271"/>
            <ac:picMk id="110" creationId="{FD62B750-A018-4CF5-AAEE-09E173E65A4E}"/>
          </ac:picMkLst>
        </pc:picChg>
        <pc:picChg chg="mod">
          <ac:chgData name="Caroline Heerup" userId="9cd9b0b3-053c-4297-8ef6-16e64c63196b" providerId="ADAL" clId="{29E1DB1C-A2A0-4645-9219-62A09930603A}" dt="2020-06-13T15:29:58.097" v="3498"/>
          <ac:picMkLst>
            <pc:docMk/>
            <pc:sldMk cId="453214469" sldId="271"/>
            <ac:picMk id="111" creationId="{10E0C63E-EC0A-4449-8936-FB3865D56546}"/>
          </ac:picMkLst>
        </pc:picChg>
        <pc:picChg chg="mod">
          <ac:chgData name="Caroline Heerup" userId="9cd9b0b3-053c-4297-8ef6-16e64c63196b" providerId="ADAL" clId="{29E1DB1C-A2A0-4645-9219-62A09930603A}" dt="2020-06-13T15:29:58.097" v="3498"/>
          <ac:picMkLst>
            <pc:docMk/>
            <pc:sldMk cId="453214469" sldId="271"/>
            <ac:picMk id="112" creationId="{A380C78F-5808-4897-AEB6-EFDCC36025B2}"/>
          </ac:picMkLst>
        </pc:picChg>
        <pc:picChg chg="mod">
          <ac:chgData name="Caroline Heerup" userId="9cd9b0b3-053c-4297-8ef6-16e64c63196b" providerId="ADAL" clId="{29E1DB1C-A2A0-4645-9219-62A09930603A}" dt="2020-06-13T15:29:58.097" v="3498"/>
          <ac:picMkLst>
            <pc:docMk/>
            <pc:sldMk cId="453214469" sldId="271"/>
            <ac:picMk id="113" creationId="{85EE9171-8AF1-4713-9E81-8F891F7F5189}"/>
          </ac:picMkLst>
        </pc:picChg>
        <pc:picChg chg="mod">
          <ac:chgData name="Caroline Heerup" userId="9cd9b0b3-053c-4297-8ef6-16e64c63196b" providerId="ADAL" clId="{29E1DB1C-A2A0-4645-9219-62A09930603A}" dt="2020-06-13T15:29:58.097" v="3498"/>
          <ac:picMkLst>
            <pc:docMk/>
            <pc:sldMk cId="453214469" sldId="271"/>
            <ac:picMk id="114" creationId="{945EDDD9-AD55-4FB7-9FB3-422C1A1AB276}"/>
          </ac:picMkLst>
        </pc:picChg>
        <pc:picChg chg="mod">
          <ac:chgData name="Caroline Heerup" userId="9cd9b0b3-053c-4297-8ef6-16e64c63196b" providerId="ADAL" clId="{29E1DB1C-A2A0-4645-9219-62A09930603A}" dt="2020-06-13T15:29:58.729" v="3499"/>
          <ac:picMkLst>
            <pc:docMk/>
            <pc:sldMk cId="453214469" sldId="271"/>
            <ac:picMk id="116" creationId="{416CD6A7-C1EE-4A38-9A70-A7FC9523F91F}"/>
          </ac:picMkLst>
        </pc:picChg>
        <pc:picChg chg="mod">
          <ac:chgData name="Caroline Heerup" userId="9cd9b0b3-053c-4297-8ef6-16e64c63196b" providerId="ADAL" clId="{29E1DB1C-A2A0-4645-9219-62A09930603A}" dt="2020-06-13T15:29:58.729" v="3499"/>
          <ac:picMkLst>
            <pc:docMk/>
            <pc:sldMk cId="453214469" sldId="271"/>
            <ac:picMk id="117" creationId="{6046F996-8340-4319-868C-2E2D85ABF3B9}"/>
          </ac:picMkLst>
        </pc:picChg>
        <pc:picChg chg="mod">
          <ac:chgData name="Caroline Heerup" userId="9cd9b0b3-053c-4297-8ef6-16e64c63196b" providerId="ADAL" clId="{29E1DB1C-A2A0-4645-9219-62A09930603A}" dt="2020-06-13T15:29:58.729" v="3499"/>
          <ac:picMkLst>
            <pc:docMk/>
            <pc:sldMk cId="453214469" sldId="271"/>
            <ac:picMk id="118" creationId="{F327D41C-6DEF-4758-A4FF-B575395C82C8}"/>
          </ac:picMkLst>
        </pc:picChg>
        <pc:picChg chg="mod">
          <ac:chgData name="Caroline Heerup" userId="9cd9b0b3-053c-4297-8ef6-16e64c63196b" providerId="ADAL" clId="{29E1DB1C-A2A0-4645-9219-62A09930603A}" dt="2020-06-13T15:29:58.729" v="3499"/>
          <ac:picMkLst>
            <pc:docMk/>
            <pc:sldMk cId="453214469" sldId="271"/>
            <ac:picMk id="119" creationId="{BC0FC730-03AC-42D4-8BA5-FC6EBB2C4398}"/>
          </ac:picMkLst>
        </pc:picChg>
        <pc:picChg chg="mod">
          <ac:chgData name="Caroline Heerup" userId="9cd9b0b3-053c-4297-8ef6-16e64c63196b" providerId="ADAL" clId="{29E1DB1C-A2A0-4645-9219-62A09930603A}" dt="2020-06-13T15:29:58.729" v="3499"/>
          <ac:picMkLst>
            <pc:docMk/>
            <pc:sldMk cId="453214469" sldId="271"/>
            <ac:picMk id="120" creationId="{4710A1F8-5AEA-4603-A029-E1D2EA9394F4}"/>
          </ac:picMkLst>
        </pc:picChg>
        <pc:picChg chg="add del mod ord">
          <ac:chgData name="Caroline Heerup" userId="9cd9b0b3-053c-4297-8ef6-16e64c63196b" providerId="ADAL" clId="{29E1DB1C-A2A0-4645-9219-62A09930603A}" dt="2020-06-13T15:35:19.645" v="3527" actId="478"/>
          <ac:picMkLst>
            <pc:docMk/>
            <pc:sldMk cId="453214469" sldId="271"/>
            <ac:picMk id="121" creationId="{E8736FAE-CD10-488E-BDA4-9BBE2248C00D}"/>
          </ac:picMkLst>
        </pc:picChg>
        <pc:cxnChg chg="add mod">
          <ac:chgData name="Caroline Heerup" userId="9cd9b0b3-053c-4297-8ef6-16e64c63196b" providerId="ADAL" clId="{29E1DB1C-A2A0-4645-9219-62A09930603A}" dt="2020-06-14T09:00:38.941" v="3994" actId="208"/>
          <ac:cxnSpMkLst>
            <pc:docMk/>
            <pc:sldMk cId="453214469" sldId="271"/>
            <ac:cxnSpMk id="3" creationId="{119B9EF7-303D-48C5-BA59-96D9BAC99A32}"/>
          </ac:cxnSpMkLst>
        </pc:cxnChg>
        <pc:cxnChg chg="add mod">
          <ac:chgData name="Caroline Heerup" userId="9cd9b0b3-053c-4297-8ef6-16e64c63196b" providerId="ADAL" clId="{29E1DB1C-A2A0-4645-9219-62A09930603A}" dt="2020-06-14T09:00:38.941" v="3994" actId="208"/>
          <ac:cxnSpMkLst>
            <pc:docMk/>
            <pc:sldMk cId="453214469" sldId="271"/>
            <ac:cxnSpMk id="7" creationId="{5C71CAC8-AE7F-4E57-AF62-295FB5A94B52}"/>
          </ac:cxnSpMkLst>
        </pc:cxnChg>
        <pc:cxnChg chg="add mod">
          <ac:chgData name="Caroline Heerup" userId="9cd9b0b3-053c-4297-8ef6-16e64c63196b" providerId="ADAL" clId="{29E1DB1C-A2A0-4645-9219-62A09930603A}" dt="2020-06-14T09:00:38.941" v="3994" actId="208"/>
          <ac:cxnSpMkLst>
            <pc:docMk/>
            <pc:sldMk cId="453214469" sldId="271"/>
            <ac:cxnSpMk id="14" creationId="{C7DDF045-346C-4741-B17F-553E2B3E0200}"/>
          </ac:cxnSpMkLst>
        </pc:cxnChg>
        <pc:cxnChg chg="add mod">
          <ac:chgData name="Caroline Heerup" userId="9cd9b0b3-053c-4297-8ef6-16e64c63196b" providerId="ADAL" clId="{29E1DB1C-A2A0-4645-9219-62A09930603A}" dt="2020-06-14T09:00:38.941" v="3994" actId="208"/>
          <ac:cxnSpMkLst>
            <pc:docMk/>
            <pc:sldMk cId="453214469" sldId="271"/>
            <ac:cxnSpMk id="24" creationId="{10928C82-6337-490D-834F-027C917B6833}"/>
          </ac:cxnSpMkLst>
        </pc:cxnChg>
      </pc:sldChg>
      <pc:sldChg chg="delSp modSp add del mod delAnim">
        <pc:chgData name="Caroline Heerup" userId="9cd9b0b3-053c-4297-8ef6-16e64c63196b" providerId="ADAL" clId="{29E1DB1C-A2A0-4645-9219-62A09930603A}" dt="2020-06-13T15:22:17.844" v="3347" actId="47"/>
        <pc:sldMkLst>
          <pc:docMk/>
          <pc:sldMk cId="3014293907" sldId="271"/>
        </pc:sldMkLst>
        <pc:spChg chg="del">
          <ac:chgData name="Caroline Heerup" userId="9cd9b0b3-053c-4297-8ef6-16e64c63196b" providerId="ADAL" clId="{29E1DB1C-A2A0-4645-9219-62A09930603A}" dt="2020-06-13T15:21:26.470" v="3332" actId="478"/>
          <ac:spMkLst>
            <pc:docMk/>
            <pc:sldMk cId="3014293907" sldId="271"/>
            <ac:spMk id="8" creationId="{32C96D24-A3F6-4FF3-9510-0136D4916D1D}"/>
          </ac:spMkLst>
        </pc:spChg>
        <pc:spChg chg="del">
          <ac:chgData name="Caroline Heerup" userId="9cd9b0b3-053c-4297-8ef6-16e64c63196b" providerId="ADAL" clId="{29E1DB1C-A2A0-4645-9219-62A09930603A}" dt="2020-06-13T15:21:26.470" v="3332" actId="478"/>
          <ac:spMkLst>
            <pc:docMk/>
            <pc:sldMk cId="3014293907" sldId="271"/>
            <ac:spMk id="13" creationId="{A3563446-DB78-48AC-82F8-BCFE958A5AC6}"/>
          </ac:spMkLst>
        </pc:spChg>
        <pc:spChg chg="del">
          <ac:chgData name="Caroline Heerup" userId="9cd9b0b3-053c-4297-8ef6-16e64c63196b" providerId="ADAL" clId="{29E1DB1C-A2A0-4645-9219-62A09930603A}" dt="2020-06-13T15:21:26.470" v="3332" actId="478"/>
          <ac:spMkLst>
            <pc:docMk/>
            <pc:sldMk cId="3014293907" sldId="271"/>
            <ac:spMk id="14" creationId="{0267A296-2D3F-44E8-93D1-FF15CA25B112}"/>
          </ac:spMkLst>
        </pc:spChg>
        <pc:spChg chg="mod">
          <ac:chgData name="Caroline Heerup" userId="9cd9b0b3-053c-4297-8ef6-16e64c63196b" providerId="ADAL" clId="{29E1DB1C-A2A0-4645-9219-62A09930603A}" dt="2020-06-13T15:22:03.114" v="3346" actId="20577"/>
          <ac:spMkLst>
            <pc:docMk/>
            <pc:sldMk cId="3014293907" sldId="271"/>
            <ac:spMk id="23" creationId="{330494AA-349F-4CC2-8213-4AEA74DA1064}"/>
          </ac:spMkLst>
        </pc:spChg>
        <pc:spChg chg="del">
          <ac:chgData name="Caroline Heerup" userId="9cd9b0b3-053c-4297-8ef6-16e64c63196b" providerId="ADAL" clId="{29E1DB1C-A2A0-4645-9219-62A09930603A}" dt="2020-06-13T15:21:26.470" v="3332" actId="478"/>
          <ac:spMkLst>
            <pc:docMk/>
            <pc:sldMk cId="3014293907" sldId="271"/>
            <ac:spMk id="71" creationId="{85F3BEFE-61DF-4ACF-B9D1-1B11E6B5CA8F}"/>
          </ac:spMkLst>
        </pc:spChg>
        <pc:spChg chg="del">
          <ac:chgData name="Caroline Heerup" userId="9cd9b0b3-053c-4297-8ef6-16e64c63196b" providerId="ADAL" clId="{29E1DB1C-A2A0-4645-9219-62A09930603A}" dt="2020-06-13T15:21:26.470" v="3332" actId="478"/>
          <ac:spMkLst>
            <pc:docMk/>
            <pc:sldMk cId="3014293907" sldId="271"/>
            <ac:spMk id="74" creationId="{AE105BC8-AFC5-4448-A9EF-873F07D8814A}"/>
          </ac:spMkLst>
        </pc:spChg>
        <pc:spChg chg="del">
          <ac:chgData name="Caroline Heerup" userId="9cd9b0b3-053c-4297-8ef6-16e64c63196b" providerId="ADAL" clId="{29E1DB1C-A2A0-4645-9219-62A09930603A}" dt="2020-06-13T15:21:26.470" v="3332" actId="478"/>
          <ac:spMkLst>
            <pc:docMk/>
            <pc:sldMk cId="3014293907" sldId="271"/>
            <ac:spMk id="77" creationId="{0BC631D5-96C5-40F4-9A28-215E3B070858}"/>
          </ac:spMkLst>
        </pc:spChg>
        <pc:grpChg chg="del">
          <ac:chgData name="Caroline Heerup" userId="9cd9b0b3-053c-4297-8ef6-16e64c63196b" providerId="ADAL" clId="{29E1DB1C-A2A0-4645-9219-62A09930603A}" dt="2020-06-13T15:21:26.470" v="3332" actId="478"/>
          <ac:grpSpMkLst>
            <pc:docMk/>
            <pc:sldMk cId="3014293907" sldId="271"/>
            <ac:grpSpMk id="6" creationId="{B7A1FD32-7561-4DE8-9EE0-69D7D17A21E2}"/>
          </ac:grpSpMkLst>
        </pc:grpChg>
        <pc:grpChg chg="del">
          <ac:chgData name="Caroline Heerup" userId="9cd9b0b3-053c-4297-8ef6-16e64c63196b" providerId="ADAL" clId="{29E1DB1C-A2A0-4645-9219-62A09930603A}" dt="2020-06-13T15:21:26.470" v="3332" actId="478"/>
          <ac:grpSpMkLst>
            <pc:docMk/>
            <pc:sldMk cId="3014293907" sldId="271"/>
            <ac:grpSpMk id="12" creationId="{8B02D011-1497-49C4-940A-193ED6A32D7A}"/>
          </ac:grpSpMkLst>
        </pc:grpChg>
        <pc:grpChg chg="del">
          <ac:chgData name="Caroline Heerup" userId="9cd9b0b3-053c-4297-8ef6-16e64c63196b" providerId="ADAL" clId="{29E1DB1C-A2A0-4645-9219-62A09930603A}" dt="2020-06-13T15:21:26.470" v="3332" actId="478"/>
          <ac:grpSpMkLst>
            <pc:docMk/>
            <pc:sldMk cId="3014293907" sldId="271"/>
            <ac:grpSpMk id="41" creationId="{2296A5E1-C8BA-4021-B3F3-EF131377E072}"/>
          </ac:grpSpMkLst>
        </pc:grpChg>
        <pc:grpChg chg="del">
          <ac:chgData name="Caroline Heerup" userId="9cd9b0b3-053c-4297-8ef6-16e64c63196b" providerId="ADAL" clId="{29E1DB1C-A2A0-4645-9219-62A09930603A}" dt="2020-06-13T15:21:26.470" v="3332" actId="478"/>
          <ac:grpSpMkLst>
            <pc:docMk/>
            <pc:sldMk cId="3014293907" sldId="271"/>
            <ac:grpSpMk id="49" creationId="{5D6A08E4-201B-42A7-A297-A08221B03723}"/>
          </ac:grpSpMkLst>
        </pc:grpChg>
        <pc:grpChg chg="del">
          <ac:chgData name="Caroline Heerup" userId="9cd9b0b3-053c-4297-8ef6-16e64c63196b" providerId="ADAL" clId="{29E1DB1C-A2A0-4645-9219-62A09930603A}" dt="2020-06-13T15:21:26.470" v="3332" actId="478"/>
          <ac:grpSpMkLst>
            <pc:docMk/>
            <pc:sldMk cId="3014293907" sldId="271"/>
            <ac:grpSpMk id="55" creationId="{68EF6B4D-AE9C-45FD-8707-C0E37B84247B}"/>
          </ac:grpSpMkLst>
        </pc:grpChg>
        <pc:picChg chg="del">
          <ac:chgData name="Caroline Heerup" userId="9cd9b0b3-053c-4297-8ef6-16e64c63196b" providerId="ADAL" clId="{29E1DB1C-A2A0-4645-9219-62A09930603A}" dt="2020-06-13T15:21:26.470" v="3332" actId="478"/>
          <ac:picMkLst>
            <pc:docMk/>
            <pc:sldMk cId="3014293907" sldId="271"/>
            <ac:picMk id="63" creationId="{DECF3897-2654-4665-A184-59A6972CDA33}"/>
          </ac:picMkLst>
        </pc:picChg>
        <pc:picChg chg="del">
          <ac:chgData name="Caroline Heerup" userId="9cd9b0b3-053c-4297-8ef6-16e64c63196b" providerId="ADAL" clId="{29E1DB1C-A2A0-4645-9219-62A09930603A}" dt="2020-06-13T15:21:26.470" v="3332" actId="478"/>
          <ac:picMkLst>
            <pc:docMk/>
            <pc:sldMk cId="3014293907" sldId="271"/>
            <ac:picMk id="64" creationId="{CECB0082-7DC5-44CF-BCBC-596217964C57}"/>
          </ac:picMkLst>
        </pc:picChg>
        <pc:picChg chg="del">
          <ac:chgData name="Caroline Heerup" userId="9cd9b0b3-053c-4297-8ef6-16e64c63196b" providerId="ADAL" clId="{29E1DB1C-A2A0-4645-9219-62A09930603A}" dt="2020-06-13T15:21:26.470" v="3332" actId="478"/>
          <ac:picMkLst>
            <pc:docMk/>
            <pc:sldMk cId="3014293907" sldId="271"/>
            <ac:picMk id="65" creationId="{7EAB9713-A5AA-45A5-B1E8-4AF1C4E74CD6}"/>
          </ac:picMkLst>
        </pc:picChg>
        <pc:picChg chg="del">
          <ac:chgData name="Caroline Heerup" userId="9cd9b0b3-053c-4297-8ef6-16e64c63196b" providerId="ADAL" clId="{29E1DB1C-A2A0-4645-9219-62A09930603A}" dt="2020-06-13T15:21:26.470" v="3332" actId="478"/>
          <ac:picMkLst>
            <pc:docMk/>
            <pc:sldMk cId="3014293907" sldId="271"/>
            <ac:picMk id="66" creationId="{30782275-CC4E-4C71-AEA9-1D3BB0B7B5A7}"/>
          </ac:picMkLst>
        </pc:picChg>
        <pc:picChg chg="del">
          <ac:chgData name="Caroline Heerup" userId="9cd9b0b3-053c-4297-8ef6-16e64c63196b" providerId="ADAL" clId="{29E1DB1C-A2A0-4645-9219-62A09930603A}" dt="2020-06-13T15:21:26.470" v="3332" actId="478"/>
          <ac:picMkLst>
            <pc:docMk/>
            <pc:sldMk cId="3014293907" sldId="271"/>
            <ac:picMk id="67" creationId="{96952322-12CC-4E9B-B4AC-D940E60CC00C}"/>
          </ac:picMkLst>
        </pc:picChg>
        <pc:picChg chg="del">
          <ac:chgData name="Caroline Heerup" userId="9cd9b0b3-053c-4297-8ef6-16e64c63196b" providerId="ADAL" clId="{29E1DB1C-A2A0-4645-9219-62A09930603A}" dt="2020-06-13T15:21:26.470" v="3332" actId="478"/>
          <ac:picMkLst>
            <pc:docMk/>
            <pc:sldMk cId="3014293907" sldId="271"/>
            <ac:picMk id="72" creationId="{39A25849-9C3A-4F4F-BCA3-408BC3FB6232}"/>
          </ac:picMkLst>
        </pc:picChg>
        <pc:picChg chg="del">
          <ac:chgData name="Caroline Heerup" userId="9cd9b0b3-053c-4297-8ef6-16e64c63196b" providerId="ADAL" clId="{29E1DB1C-A2A0-4645-9219-62A09930603A}" dt="2020-06-13T15:21:26.470" v="3332" actId="478"/>
          <ac:picMkLst>
            <pc:docMk/>
            <pc:sldMk cId="3014293907" sldId="271"/>
            <ac:picMk id="73" creationId="{3829722A-BB2D-46B8-AA48-2B382D1FCE40}"/>
          </ac:picMkLst>
        </pc:picChg>
        <pc:picChg chg="del">
          <ac:chgData name="Caroline Heerup" userId="9cd9b0b3-053c-4297-8ef6-16e64c63196b" providerId="ADAL" clId="{29E1DB1C-A2A0-4645-9219-62A09930603A}" dt="2020-06-13T15:21:26.470" v="3332" actId="478"/>
          <ac:picMkLst>
            <pc:docMk/>
            <pc:sldMk cId="3014293907" sldId="271"/>
            <ac:picMk id="75" creationId="{711E300A-A472-460D-B5B2-C5942B363861}"/>
          </ac:picMkLst>
        </pc:picChg>
        <pc:picChg chg="del">
          <ac:chgData name="Caroline Heerup" userId="9cd9b0b3-053c-4297-8ef6-16e64c63196b" providerId="ADAL" clId="{29E1DB1C-A2A0-4645-9219-62A09930603A}" dt="2020-06-13T15:21:26.470" v="3332" actId="478"/>
          <ac:picMkLst>
            <pc:docMk/>
            <pc:sldMk cId="3014293907" sldId="271"/>
            <ac:picMk id="76" creationId="{D1B17FDA-FF3F-44D3-946F-D97B76CE6AF4}"/>
          </ac:picMkLst>
        </pc:picChg>
      </pc:sldChg>
      <pc:sldChg chg="addSp delSp modSp add mod delAnim modAnim">
        <pc:chgData name="Caroline Heerup" userId="9cd9b0b3-053c-4297-8ef6-16e64c63196b" providerId="ADAL" clId="{29E1DB1C-A2A0-4645-9219-62A09930603A}" dt="2020-06-25T09:23:32.617" v="5259"/>
        <pc:sldMkLst>
          <pc:docMk/>
          <pc:sldMk cId="629999143" sldId="272"/>
        </pc:sldMkLst>
        <pc:spChg chg="mod">
          <ac:chgData name="Caroline Heerup" userId="9cd9b0b3-053c-4297-8ef6-16e64c63196b" providerId="ADAL" clId="{29E1DB1C-A2A0-4645-9219-62A09930603A}" dt="2020-06-25T08:54:17.209" v="4772" actId="1076"/>
          <ac:spMkLst>
            <pc:docMk/>
            <pc:sldMk cId="629999143" sldId="272"/>
            <ac:spMk id="8" creationId="{32C96D24-A3F6-4FF3-9510-0136D4916D1D}"/>
          </ac:spMkLst>
        </pc:spChg>
        <pc:spChg chg="del mod">
          <ac:chgData name="Caroline Heerup" userId="9cd9b0b3-053c-4297-8ef6-16e64c63196b" providerId="ADAL" clId="{29E1DB1C-A2A0-4645-9219-62A09930603A}" dt="2020-06-25T07:56:42.818" v="4277" actId="478"/>
          <ac:spMkLst>
            <pc:docMk/>
            <pc:sldMk cId="629999143" sldId="272"/>
            <ac:spMk id="13" creationId="{A3563446-DB78-48AC-82F8-BCFE958A5AC6}"/>
          </ac:spMkLst>
        </pc:spChg>
        <pc:spChg chg="add mod topLvl">
          <ac:chgData name="Caroline Heerup" userId="9cd9b0b3-053c-4297-8ef6-16e64c63196b" providerId="ADAL" clId="{29E1DB1C-A2A0-4645-9219-62A09930603A}" dt="2020-06-25T09:19:55.881" v="5246" actId="165"/>
          <ac:spMkLst>
            <pc:docMk/>
            <pc:sldMk cId="629999143" sldId="272"/>
            <ac:spMk id="19" creationId="{2214C0DE-AE25-433A-8D09-B869722FD59B}"/>
          </ac:spMkLst>
        </pc:spChg>
        <pc:spChg chg="mod">
          <ac:chgData name="Caroline Heerup" userId="9cd9b0b3-053c-4297-8ef6-16e64c63196b" providerId="ADAL" clId="{29E1DB1C-A2A0-4645-9219-62A09930603A}" dt="2020-06-25T09:11:10.665" v="5018" actId="20577"/>
          <ac:spMkLst>
            <pc:docMk/>
            <pc:sldMk cId="629999143" sldId="272"/>
            <ac:spMk id="23" creationId="{330494AA-349F-4CC2-8213-4AEA74DA1064}"/>
          </ac:spMkLst>
        </pc:spChg>
        <pc:spChg chg="del">
          <ac:chgData name="Caroline Heerup" userId="9cd9b0b3-053c-4297-8ef6-16e64c63196b" providerId="ADAL" clId="{29E1DB1C-A2A0-4645-9219-62A09930603A}" dt="2020-06-25T07:03:01.467" v="4051" actId="478"/>
          <ac:spMkLst>
            <pc:docMk/>
            <pc:sldMk cId="629999143" sldId="272"/>
            <ac:spMk id="61" creationId="{546DB46C-9624-47E9-809E-46E4F2AD3233}"/>
          </ac:spMkLst>
        </pc:spChg>
        <pc:spChg chg="add mod">
          <ac:chgData name="Caroline Heerup" userId="9cd9b0b3-053c-4297-8ef6-16e64c63196b" providerId="ADAL" clId="{29E1DB1C-A2A0-4645-9219-62A09930603A}" dt="2020-06-25T08:54:51.211" v="4779" actId="1076"/>
          <ac:spMkLst>
            <pc:docMk/>
            <pc:sldMk cId="629999143" sldId="272"/>
            <ac:spMk id="71" creationId="{F3FEC240-8569-4B9C-AEDA-FF86D88E5467}"/>
          </ac:spMkLst>
        </pc:spChg>
        <pc:spChg chg="del">
          <ac:chgData name="Caroline Heerup" userId="9cd9b0b3-053c-4297-8ef6-16e64c63196b" providerId="ADAL" clId="{29E1DB1C-A2A0-4645-9219-62A09930603A}" dt="2020-06-25T07:03:09.724" v="4054" actId="478"/>
          <ac:spMkLst>
            <pc:docMk/>
            <pc:sldMk cId="629999143" sldId="272"/>
            <ac:spMk id="122" creationId="{CF4FD668-0957-4CBD-8B9C-D880F9901753}"/>
          </ac:spMkLst>
        </pc:spChg>
        <pc:spChg chg="del">
          <ac:chgData name="Caroline Heerup" userId="9cd9b0b3-053c-4297-8ef6-16e64c63196b" providerId="ADAL" clId="{29E1DB1C-A2A0-4645-9219-62A09930603A}" dt="2020-06-25T07:56:44.996" v="4278" actId="478"/>
          <ac:spMkLst>
            <pc:docMk/>
            <pc:sldMk cId="629999143" sldId="272"/>
            <ac:spMk id="123" creationId="{AE2CC4CD-EDB6-4536-8DBC-5137F82E94F1}"/>
          </ac:spMkLst>
        </pc:spChg>
        <pc:grpChg chg="del">
          <ac:chgData name="Caroline Heerup" userId="9cd9b0b3-053c-4297-8ef6-16e64c63196b" providerId="ADAL" clId="{29E1DB1C-A2A0-4645-9219-62A09930603A}" dt="2020-06-25T07:02:53.962" v="4045" actId="478"/>
          <ac:grpSpMkLst>
            <pc:docMk/>
            <pc:sldMk cId="629999143" sldId="272"/>
            <ac:grpSpMk id="10" creationId="{E6C92600-9A28-4343-B769-D7757CADEAB2}"/>
          </ac:grpSpMkLst>
        </pc:grpChg>
        <pc:grpChg chg="del">
          <ac:chgData name="Caroline Heerup" userId="9cd9b0b3-053c-4297-8ef6-16e64c63196b" providerId="ADAL" clId="{29E1DB1C-A2A0-4645-9219-62A09930603A}" dt="2020-06-25T07:03:05.846" v="4052" actId="478"/>
          <ac:grpSpMkLst>
            <pc:docMk/>
            <pc:sldMk cId="629999143" sldId="272"/>
            <ac:grpSpMk id="12" creationId="{8B02D011-1497-49C4-940A-193ED6A32D7A}"/>
          </ac:grpSpMkLst>
        </pc:grpChg>
        <pc:grpChg chg="add mod">
          <ac:chgData name="Caroline Heerup" userId="9cd9b0b3-053c-4297-8ef6-16e64c63196b" providerId="ADAL" clId="{29E1DB1C-A2A0-4645-9219-62A09930603A}" dt="2020-06-25T07:53:18.534" v="4246" actId="164"/>
          <ac:grpSpMkLst>
            <pc:docMk/>
            <pc:sldMk cId="629999143" sldId="272"/>
            <ac:grpSpMk id="32" creationId="{7D66AA74-5BBA-4302-BB8F-B4CB9E6266D7}"/>
          </ac:grpSpMkLst>
        </pc:grpChg>
        <pc:grpChg chg="add mod">
          <ac:chgData name="Caroline Heerup" userId="9cd9b0b3-053c-4297-8ef6-16e64c63196b" providerId="ADAL" clId="{29E1DB1C-A2A0-4645-9219-62A09930603A}" dt="2020-06-25T07:53:45.456" v="4248" actId="164"/>
          <ac:grpSpMkLst>
            <pc:docMk/>
            <pc:sldMk cId="629999143" sldId="272"/>
            <ac:grpSpMk id="33" creationId="{FF2C73B6-1AF3-4954-9674-C1EC481F89A8}"/>
          </ac:grpSpMkLst>
        </pc:grpChg>
        <pc:grpChg chg="add mod">
          <ac:chgData name="Caroline Heerup" userId="9cd9b0b3-053c-4297-8ef6-16e64c63196b" providerId="ADAL" clId="{29E1DB1C-A2A0-4645-9219-62A09930603A}" dt="2020-06-25T07:54:05.827" v="4250" actId="164"/>
          <ac:grpSpMkLst>
            <pc:docMk/>
            <pc:sldMk cId="629999143" sldId="272"/>
            <ac:grpSpMk id="34" creationId="{549B50BC-BD3B-42ED-9814-F8D3CF866049}"/>
          </ac:grpSpMkLst>
        </pc:grpChg>
        <pc:grpChg chg="add del mod">
          <ac:chgData name="Caroline Heerup" userId="9cd9b0b3-053c-4297-8ef6-16e64c63196b" providerId="ADAL" clId="{29E1DB1C-A2A0-4645-9219-62A09930603A}" dt="2020-06-25T09:19:55.881" v="5246" actId="165"/>
          <ac:grpSpMkLst>
            <pc:docMk/>
            <pc:sldMk cId="629999143" sldId="272"/>
            <ac:grpSpMk id="35" creationId="{37786A97-01FF-4CBF-91D2-02A2A6C86523}"/>
          </ac:grpSpMkLst>
        </pc:grpChg>
        <pc:grpChg chg="del">
          <ac:chgData name="Caroline Heerup" userId="9cd9b0b3-053c-4297-8ef6-16e64c63196b" providerId="ADAL" clId="{29E1DB1C-A2A0-4645-9219-62A09930603A}" dt="2020-06-25T07:02:53.084" v="4044" actId="478"/>
          <ac:grpSpMkLst>
            <pc:docMk/>
            <pc:sldMk cId="629999143" sldId="272"/>
            <ac:grpSpMk id="103" creationId="{B98C9154-8605-40AA-8AF7-9BF8D895698D}"/>
          </ac:grpSpMkLst>
        </pc:grpChg>
        <pc:grpChg chg="del">
          <ac:chgData name="Caroline Heerup" userId="9cd9b0b3-053c-4297-8ef6-16e64c63196b" providerId="ADAL" clId="{29E1DB1C-A2A0-4645-9219-62A09930603A}" dt="2020-06-25T07:02:52.202" v="4043" actId="478"/>
          <ac:grpSpMkLst>
            <pc:docMk/>
            <pc:sldMk cId="629999143" sldId="272"/>
            <ac:grpSpMk id="109" creationId="{5BA58E4F-BE8A-4CC2-BFAD-D973A0D0B505}"/>
          </ac:grpSpMkLst>
        </pc:grpChg>
        <pc:grpChg chg="del">
          <ac:chgData name="Caroline Heerup" userId="9cd9b0b3-053c-4297-8ef6-16e64c63196b" providerId="ADAL" clId="{29E1DB1C-A2A0-4645-9219-62A09930603A}" dt="2020-06-25T07:02:51.328" v="4042" actId="478"/>
          <ac:grpSpMkLst>
            <pc:docMk/>
            <pc:sldMk cId="629999143" sldId="272"/>
            <ac:grpSpMk id="115" creationId="{FA1B6D9B-6104-4956-A9AC-9685AFC8B943}"/>
          </ac:grpSpMkLst>
        </pc:grpChg>
        <pc:picChg chg="del">
          <ac:chgData name="Caroline Heerup" userId="9cd9b0b3-053c-4297-8ef6-16e64c63196b" providerId="ADAL" clId="{29E1DB1C-A2A0-4645-9219-62A09930603A}" dt="2020-06-25T07:02:57.810" v="4049" actId="478"/>
          <ac:picMkLst>
            <pc:docMk/>
            <pc:sldMk cId="629999143" sldId="272"/>
            <ac:picMk id="4" creationId="{0C80B8E8-0745-44F0-9B70-E02AAF109D93}"/>
          </ac:picMkLst>
        </pc:picChg>
        <pc:picChg chg="add mod topLvl">
          <ac:chgData name="Caroline Heerup" userId="9cd9b0b3-053c-4297-8ef6-16e64c63196b" providerId="ADAL" clId="{29E1DB1C-A2A0-4645-9219-62A09930603A}" dt="2020-06-25T09:19:55.881" v="5246" actId="165"/>
          <ac:picMkLst>
            <pc:docMk/>
            <pc:sldMk cId="629999143" sldId="272"/>
            <ac:picMk id="6" creationId="{AF7203E9-0064-43F8-8053-BCD49C8F545D}"/>
          </ac:picMkLst>
        </pc:picChg>
        <pc:picChg chg="del">
          <ac:chgData name="Caroline Heerup" userId="9cd9b0b3-053c-4297-8ef6-16e64c63196b" providerId="ADAL" clId="{29E1DB1C-A2A0-4645-9219-62A09930603A}" dt="2020-06-25T07:03:08.506" v="4053" actId="478"/>
          <ac:picMkLst>
            <pc:docMk/>
            <pc:sldMk cId="629999143" sldId="272"/>
            <ac:picMk id="15" creationId="{18EE6582-355A-4F33-B97E-9C9CF6359DEB}"/>
          </ac:picMkLst>
        </pc:picChg>
        <pc:picChg chg="del">
          <ac:chgData name="Caroline Heerup" userId="9cd9b0b3-053c-4297-8ef6-16e64c63196b" providerId="ADAL" clId="{29E1DB1C-A2A0-4645-9219-62A09930603A}" dt="2020-06-25T07:03:10.488" v="4055" actId="478"/>
          <ac:picMkLst>
            <pc:docMk/>
            <pc:sldMk cId="629999143" sldId="272"/>
            <ac:picMk id="17" creationId="{4F907DFC-F2E4-4B76-8600-360F9FDEC5F5}"/>
          </ac:picMkLst>
        </pc:picChg>
        <pc:picChg chg="add mod ord topLvl">
          <ac:chgData name="Caroline Heerup" userId="9cd9b0b3-053c-4297-8ef6-16e64c63196b" providerId="ADAL" clId="{29E1DB1C-A2A0-4645-9219-62A09930603A}" dt="2020-06-25T09:19:55.881" v="5246" actId="165"/>
          <ac:picMkLst>
            <pc:docMk/>
            <pc:sldMk cId="629999143" sldId="272"/>
            <ac:picMk id="18" creationId="{834F821C-AD58-4F5E-9249-5C679CB9B972}"/>
          </ac:picMkLst>
        </pc:picChg>
        <pc:picChg chg="del">
          <ac:chgData name="Caroline Heerup" userId="9cd9b0b3-053c-4297-8ef6-16e64c63196b" providerId="ADAL" clId="{29E1DB1C-A2A0-4645-9219-62A09930603A}" dt="2020-06-25T07:02:56.209" v="4047" actId="478"/>
          <ac:picMkLst>
            <pc:docMk/>
            <pc:sldMk cId="629999143" sldId="272"/>
            <ac:picMk id="62" creationId="{158E5F8F-E2CB-4693-8A35-0BE5D156F63B}"/>
          </ac:picMkLst>
        </pc:picChg>
        <pc:picChg chg="del">
          <ac:chgData name="Caroline Heerup" userId="9cd9b0b3-053c-4297-8ef6-16e64c63196b" providerId="ADAL" clId="{29E1DB1C-A2A0-4645-9219-62A09930603A}" dt="2020-06-25T07:02:58.579" v="4050" actId="478"/>
          <ac:picMkLst>
            <pc:docMk/>
            <pc:sldMk cId="629999143" sldId="272"/>
            <ac:picMk id="63" creationId="{DECF3897-2654-4665-A184-59A6972CDA33}"/>
          </ac:picMkLst>
        </pc:picChg>
        <pc:picChg chg="add del mod">
          <ac:chgData name="Caroline Heerup" userId="9cd9b0b3-053c-4297-8ef6-16e64c63196b" providerId="ADAL" clId="{29E1DB1C-A2A0-4645-9219-62A09930603A}" dt="2020-06-25T07:49:43.848" v="4156"/>
          <ac:picMkLst>
            <pc:docMk/>
            <pc:sldMk cId="629999143" sldId="272"/>
            <ac:picMk id="64" creationId="{6DCA4320-1AFE-4E54-9ED6-7A249E3A88C2}"/>
          </ac:picMkLst>
        </pc:picChg>
        <pc:picChg chg="del">
          <ac:chgData name="Caroline Heerup" userId="9cd9b0b3-053c-4297-8ef6-16e64c63196b" providerId="ADAL" clId="{29E1DB1C-A2A0-4645-9219-62A09930603A}" dt="2020-06-25T07:02:56.936" v="4048" actId="478"/>
          <ac:picMkLst>
            <pc:docMk/>
            <pc:sldMk cId="629999143" sldId="272"/>
            <ac:picMk id="78" creationId="{E7D7FADB-6ACA-489A-A6FF-B578AF3B6E69}"/>
          </ac:picMkLst>
        </pc:picChg>
        <pc:picChg chg="del">
          <ac:chgData name="Caroline Heerup" userId="9cd9b0b3-053c-4297-8ef6-16e64c63196b" providerId="ADAL" clId="{29E1DB1C-A2A0-4645-9219-62A09930603A}" dt="2020-06-25T07:02:55.023" v="4046" actId="478"/>
          <ac:picMkLst>
            <pc:docMk/>
            <pc:sldMk cId="629999143" sldId="272"/>
            <ac:picMk id="79" creationId="{762827F5-3C5C-4044-9039-9732AD338890}"/>
          </ac:picMkLst>
        </pc:picChg>
        <pc:cxnChg chg="mod ord">
          <ac:chgData name="Caroline Heerup" userId="9cd9b0b3-053c-4297-8ef6-16e64c63196b" providerId="ADAL" clId="{29E1DB1C-A2A0-4645-9219-62A09930603A}" dt="2020-06-25T08:53:45.308" v="4768" actId="14100"/>
          <ac:cxnSpMkLst>
            <pc:docMk/>
            <pc:sldMk cId="629999143" sldId="272"/>
            <ac:cxnSpMk id="3" creationId="{119B9EF7-303D-48C5-BA59-96D9BAC99A32}"/>
          </ac:cxnSpMkLst>
        </pc:cxnChg>
        <pc:cxnChg chg="mod ord">
          <ac:chgData name="Caroline Heerup" userId="9cd9b0b3-053c-4297-8ef6-16e64c63196b" providerId="ADAL" clId="{29E1DB1C-A2A0-4645-9219-62A09930603A}" dt="2020-06-25T08:53:39.210" v="4767" actId="14100"/>
          <ac:cxnSpMkLst>
            <pc:docMk/>
            <pc:sldMk cId="629999143" sldId="272"/>
            <ac:cxnSpMk id="7" creationId="{5C71CAC8-AE7F-4E57-AF62-295FB5A94B52}"/>
          </ac:cxnSpMkLst>
        </pc:cxnChg>
        <pc:cxnChg chg="mod ord topLvl">
          <ac:chgData name="Caroline Heerup" userId="9cd9b0b3-053c-4297-8ef6-16e64c63196b" providerId="ADAL" clId="{29E1DB1C-A2A0-4645-9219-62A09930603A}" dt="2020-06-25T09:19:55.881" v="5246" actId="165"/>
          <ac:cxnSpMkLst>
            <pc:docMk/>
            <pc:sldMk cId="629999143" sldId="272"/>
            <ac:cxnSpMk id="14" creationId="{C7DDF045-346C-4741-B17F-553E2B3E0200}"/>
          </ac:cxnSpMkLst>
        </pc:cxnChg>
        <pc:cxnChg chg="del mod">
          <ac:chgData name="Caroline Heerup" userId="9cd9b0b3-053c-4297-8ef6-16e64c63196b" providerId="ADAL" clId="{29E1DB1C-A2A0-4645-9219-62A09930603A}" dt="2020-06-25T07:56:37.428" v="4276" actId="478"/>
          <ac:cxnSpMkLst>
            <pc:docMk/>
            <pc:sldMk cId="629999143" sldId="272"/>
            <ac:cxnSpMk id="24" creationId="{10928C82-6337-490D-834F-027C917B6833}"/>
          </ac:cxnSpMkLst>
        </pc:cxnChg>
        <pc:cxnChg chg="add mod topLvl">
          <ac:chgData name="Caroline Heerup" userId="9cd9b0b3-053c-4297-8ef6-16e64c63196b" providerId="ADAL" clId="{29E1DB1C-A2A0-4645-9219-62A09930603A}" dt="2020-06-25T09:19:55.881" v="5246" actId="165"/>
          <ac:cxnSpMkLst>
            <pc:docMk/>
            <pc:sldMk cId="629999143" sldId="272"/>
            <ac:cxnSpMk id="56" creationId="{05E977B5-38AA-4675-B3FE-74E544867D8F}"/>
          </ac:cxnSpMkLst>
        </pc:cxnChg>
        <pc:cxnChg chg="add mod topLvl">
          <ac:chgData name="Caroline Heerup" userId="9cd9b0b3-053c-4297-8ef6-16e64c63196b" providerId="ADAL" clId="{29E1DB1C-A2A0-4645-9219-62A09930603A}" dt="2020-06-25T09:19:55.881" v="5246" actId="165"/>
          <ac:cxnSpMkLst>
            <pc:docMk/>
            <pc:sldMk cId="629999143" sldId="272"/>
            <ac:cxnSpMk id="58" creationId="{A60905C2-1983-49B7-87DB-EEAFC1200B25}"/>
          </ac:cxnSpMkLst>
        </pc:cxnChg>
        <pc:cxnChg chg="add mod topLvl">
          <ac:chgData name="Caroline Heerup" userId="9cd9b0b3-053c-4297-8ef6-16e64c63196b" providerId="ADAL" clId="{29E1DB1C-A2A0-4645-9219-62A09930603A}" dt="2020-06-25T09:19:55.881" v="5246" actId="165"/>
          <ac:cxnSpMkLst>
            <pc:docMk/>
            <pc:sldMk cId="629999143" sldId="272"/>
            <ac:cxnSpMk id="65" creationId="{CD227727-1F49-4895-8062-1D6FF60ABFFA}"/>
          </ac:cxnSpMkLst>
        </pc:cxnChg>
      </pc:sldChg>
      <pc:sldChg chg="delSp modSp add del mod delAnim">
        <pc:chgData name="Caroline Heerup" userId="9cd9b0b3-053c-4297-8ef6-16e64c63196b" providerId="ADAL" clId="{29E1DB1C-A2A0-4645-9219-62A09930603A}" dt="2020-06-25T08:37:32.143" v="4364" actId="47"/>
        <pc:sldMkLst>
          <pc:docMk/>
          <pc:sldMk cId="2035865542" sldId="273"/>
        </pc:sldMkLst>
        <pc:spChg chg="mod">
          <ac:chgData name="Caroline Heerup" userId="9cd9b0b3-053c-4297-8ef6-16e64c63196b" providerId="ADAL" clId="{29E1DB1C-A2A0-4645-9219-62A09930603A}" dt="2020-06-25T08:03:38.745" v="4363" actId="1076"/>
          <ac:spMkLst>
            <pc:docMk/>
            <pc:sldMk cId="2035865542" sldId="273"/>
            <ac:spMk id="8" creationId="{32C96D24-A3F6-4FF3-9510-0136D4916D1D}"/>
          </ac:spMkLst>
        </pc:spChg>
        <pc:spChg chg="del mod">
          <ac:chgData name="Caroline Heerup" userId="9cd9b0b3-053c-4297-8ef6-16e64c63196b" providerId="ADAL" clId="{29E1DB1C-A2A0-4645-9219-62A09930603A}" dt="2020-06-25T08:02:13.937" v="4337" actId="478"/>
          <ac:spMkLst>
            <pc:docMk/>
            <pc:sldMk cId="2035865542" sldId="273"/>
            <ac:spMk id="71" creationId="{F3FEC240-8569-4B9C-AEDA-FF86D88E5467}"/>
          </ac:spMkLst>
        </pc:spChg>
        <pc:grpChg chg="del">
          <ac:chgData name="Caroline Heerup" userId="9cd9b0b3-053c-4297-8ef6-16e64c63196b" providerId="ADAL" clId="{29E1DB1C-A2A0-4645-9219-62A09930603A}" dt="2020-06-25T08:02:05.367" v="4333" actId="478"/>
          <ac:grpSpMkLst>
            <pc:docMk/>
            <pc:sldMk cId="2035865542" sldId="273"/>
            <ac:grpSpMk id="35" creationId="{37786A97-01FF-4CBF-91D2-02A2A6C86523}"/>
          </ac:grpSpMkLst>
        </pc:grpChg>
        <pc:cxnChg chg="del">
          <ac:chgData name="Caroline Heerup" userId="9cd9b0b3-053c-4297-8ef6-16e64c63196b" providerId="ADAL" clId="{29E1DB1C-A2A0-4645-9219-62A09930603A}" dt="2020-06-25T08:02:09.539" v="4335" actId="478"/>
          <ac:cxnSpMkLst>
            <pc:docMk/>
            <pc:sldMk cId="2035865542" sldId="273"/>
            <ac:cxnSpMk id="3" creationId="{119B9EF7-303D-48C5-BA59-96D9BAC99A32}"/>
          </ac:cxnSpMkLst>
        </pc:cxnChg>
        <pc:cxnChg chg="del">
          <ac:chgData name="Caroline Heerup" userId="9cd9b0b3-053c-4297-8ef6-16e64c63196b" providerId="ADAL" clId="{29E1DB1C-A2A0-4645-9219-62A09930603A}" dt="2020-06-25T08:02:07.405" v="4334" actId="478"/>
          <ac:cxnSpMkLst>
            <pc:docMk/>
            <pc:sldMk cId="2035865542" sldId="273"/>
            <ac:cxnSpMk id="7" creationId="{5C71CAC8-AE7F-4E57-AF62-295FB5A94B52}"/>
          </ac:cxnSpMkLst>
        </pc:cxnChg>
        <pc:cxnChg chg="mod">
          <ac:chgData name="Caroline Heerup" userId="9cd9b0b3-053c-4297-8ef6-16e64c63196b" providerId="ADAL" clId="{29E1DB1C-A2A0-4645-9219-62A09930603A}" dt="2020-06-25T08:02:05.367" v="4333" actId="478"/>
          <ac:cxnSpMkLst>
            <pc:docMk/>
            <pc:sldMk cId="2035865542" sldId="273"/>
            <ac:cxnSpMk id="65" creationId="{CD227727-1F49-4895-8062-1D6FF60ABFFA}"/>
          </ac:cxnSpMkLst>
        </pc:cxnChg>
      </pc:sldChg>
      <pc:sldChg chg="addSp delSp modSp add mod delAnim modAnim">
        <pc:chgData name="Caroline Heerup" userId="9cd9b0b3-053c-4297-8ef6-16e64c63196b" providerId="ADAL" clId="{29E1DB1C-A2A0-4645-9219-62A09930603A}" dt="2020-06-25T10:30:59.798" v="5477" actId="20577"/>
        <pc:sldMkLst>
          <pc:docMk/>
          <pc:sldMk cId="3752072463" sldId="273"/>
        </pc:sldMkLst>
        <pc:spChg chg="mod">
          <ac:chgData name="Caroline Heerup" userId="9cd9b0b3-053c-4297-8ef6-16e64c63196b" providerId="ADAL" clId="{29E1DB1C-A2A0-4645-9219-62A09930603A}" dt="2020-06-25T09:26:07.173" v="5269" actId="1076"/>
          <ac:spMkLst>
            <pc:docMk/>
            <pc:sldMk cId="3752072463" sldId="273"/>
            <ac:spMk id="2" creationId="{5749E8BA-78C5-4844-8E9A-F30F8C45C669}"/>
          </ac:spMkLst>
        </pc:spChg>
        <pc:spChg chg="add del mod">
          <ac:chgData name="Caroline Heerup" userId="9cd9b0b3-053c-4297-8ef6-16e64c63196b" providerId="ADAL" clId="{29E1DB1C-A2A0-4645-9219-62A09930603A}" dt="2020-06-25T08:41:02.834" v="4373"/>
          <ac:spMkLst>
            <pc:docMk/>
            <pc:sldMk cId="3752072463" sldId="273"/>
            <ac:spMk id="4" creationId="{7783E771-B9DB-4DBB-AB91-9C3CFB655481}"/>
          </ac:spMkLst>
        </pc:spChg>
        <pc:spChg chg="mod">
          <ac:chgData name="Caroline Heerup" userId="9cd9b0b3-053c-4297-8ef6-16e64c63196b" providerId="ADAL" clId="{29E1DB1C-A2A0-4645-9219-62A09930603A}" dt="2020-06-25T10:20:16.715" v="5421" actId="20577"/>
          <ac:spMkLst>
            <pc:docMk/>
            <pc:sldMk cId="3752072463" sldId="273"/>
            <ac:spMk id="8" creationId="{32C96D24-A3F6-4FF3-9510-0136D4916D1D}"/>
          </ac:spMkLst>
        </pc:spChg>
        <pc:spChg chg="add mod">
          <ac:chgData name="Caroline Heerup" userId="9cd9b0b3-053c-4297-8ef6-16e64c63196b" providerId="ADAL" clId="{29E1DB1C-A2A0-4645-9219-62A09930603A}" dt="2020-06-25T08:55:57.744" v="4788" actId="1076"/>
          <ac:spMkLst>
            <pc:docMk/>
            <pc:sldMk cId="3752072463" sldId="273"/>
            <ac:spMk id="9" creationId="{D24144E0-7522-4056-848A-1DDF73C81DC1}"/>
          </ac:spMkLst>
        </pc:spChg>
        <pc:spChg chg="add mod">
          <ac:chgData name="Caroline Heerup" userId="9cd9b0b3-053c-4297-8ef6-16e64c63196b" providerId="ADAL" clId="{29E1DB1C-A2A0-4645-9219-62A09930603A}" dt="2020-06-25T08:55:59.862" v="4789" actId="1076"/>
          <ac:spMkLst>
            <pc:docMk/>
            <pc:sldMk cId="3752072463" sldId="273"/>
            <ac:spMk id="10" creationId="{8761B2EF-8D63-4525-9E28-C17DF369AEA2}"/>
          </ac:spMkLst>
        </pc:spChg>
        <pc:spChg chg="add del mod">
          <ac:chgData name="Caroline Heerup" userId="9cd9b0b3-053c-4297-8ef6-16e64c63196b" providerId="ADAL" clId="{29E1DB1C-A2A0-4645-9219-62A09930603A}" dt="2020-06-25T09:26:02.567" v="5268" actId="478"/>
          <ac:spMkLst>
            <pc:docMk/>
            <pc:sldMk cId="3752072463" sldId="273"/>
            <ac:spMk id="11" creationId="{0EB17B89-A0EA-4C3A-BCF9-E9835A16FD51}"/>
          </ac:spMkLst>
        </pc:spChg>
        <pc:spChg chg="add mod">
          <ac:chgData name="Caroline Heerup" userId="9cd9b0b3-053c-4297-8ef6-16e64c63196b" providerId="ADAL" clId="{29E1DB1C-A2A0-4645-9219-62A09930603A}" dt="2020-06-25T08:43:51.671" v="4464" actId="1076"/>
          <ac:spMkLst>
            <pc:docMk/>
            <pc:sldMk cId="3752072463" sldId="273"/>
            <ac:spMk id="12" creationId="{990C9B37-16C6-468B-BBDC-3F904FE5DEBA}"/>
          </ac:spMkLst>
        </pc:spChg>
        <pc:spChg chg="add mod">
          <ac:chgData name="Caroline Heerup" userId="9cd9b0b3-053c-4297-8ef6-16e64c63196b" providerId="ADAL" clId="{29E1DB1C-A2A0-4645-9219-62A09930603A}" dt="2020-06-25T08:43:53.543" v="4465" actId="1076"/>
          <ac:spMkLst>
            <pc:docMk/>
            <pc:sldMk cId="3752072463" sldId="273"/>
            <ac:spMk id="13" creationId="{C36E81E3-9CDC-4012-929C-F90382880F07}"/>
          </ac:spMkLst>
        </pc:spChg>
        <pc:spChg chg="mod">
          <ac:chgData name="Caroline Heerup" userId="9cd9b0b3-053c-4297-8ef6-16e64c63196b" providerId="ADAL" clId="{29E1DB1C-A2A0-4645-9219-62A09930603A}" dt="2020-06-25T10:30:59.798" v="5477" actId="20577"/>
          <ac:spMkLst>
            <pc:docMk/>
            <pc:sldMk cId="3752072463" sldId="273"/>
            <ac:spMk id="23" creationId="{330494AA-349F-4CC2-8213-4AEA74DA1064}"/>
          </ac:spMkLst>
        </pc:spChg>
        <pc:spChg chg="add mod">
          <ac:chgData name="Caroline Heerup" userId="9cd9b0b3-053c-4297-8ef6-16e64c63196b" providerId="ADAL" clId="{29E1DB1C-A2A0-4645-9219-62A09930603A}" dt="2020-06-25T10:18:41.629" v="5414" actId="14100"/>
          <ac:spMkLst>
            <pc:docMk/>
            <pc:sldMk cId="3752072463" sldId="273"/>
            <ac:spMk id="26" creationId="{DEACF958-9FF2-47C4-83F3-31F09C4CCADF}"/>
          </ac:spMkLst>
        </pc:spChg>
        <pc:spChg chg="del">
          <ac:chgData name="Caroline Heerup" userId="9cd9b0b3-053c-4297-8ef6-16e64c63196b" providerId="ADAL" clId="{29E1DB1C-A2A0-4645-9219-62A09930603A}" dt="2020-06-25T08:49:25.384" v="4669" actId="478"/>
          <ac:spMkLst>
            <pc:docMk/>
            <pc:sldMk cId="3752072463" sldId="273"/>
            <ac:spMk id="71" creationId="{F3FEC240-8569-4B9C-AEDA-FF86D88E5467}"/>
          </ac:spMkLst>
        </pc:spChg>
        <pc:grpChg chg="mod">
          <ac:chgData name="Caroline Heerup" userId="9cd9b0b3-053c-4297-8ef6-16e64c63196b" providerId="ADAL" clId="{29E1DB1C-A2A0-4645-9219-62A09930603A}" dt="2020-06-25T09:27:05.730" v="5276" actId="1076"/>
          <ac:grpSpMkLst>
            <pc:docMk/>
            <pc:sldMk cId="3752072463" sldId="273"/>
            <ac:grpSpMk id="35" creationId="{37786A97-01FF-4CBF-91D2-02A2A6C86523}"/>
          </ac:grpSpMkLst>
        </pc:grpChg>
        <pc:picChg chg="add mod">
          <ac:chgData name="Caroline Heerup" userId="9cd9b0b3-053c-4297-8ef6-16e64c63196b" providerId="ADAL" clId="{29E1DB1C-A2A0-4645-9219-62A09930603A}" dt="2020-06-25T08:43:58.378" v="4466" actId="1076"/>
          <ac:picMkLst>
            <pc:docMk/>
            <pc:sldMk cId="3752072463" sldId="273"/>
            <ac:picMk id="21" creationId="{DECDDBFA-F7DD-4AA9-9E54-5655E6767C25}"/>
          </ac:picMkLst>
        </pc:picChg>
        <pc:cxnChg chg="del">
          <ac:chgData name="Caroline Heerup" userId="9cd9b0b3-053c-4297-8ef6-16e64c63196b" providerId="ADAL" clId="{29E1DB1C-A2A0-4645-9219-62A09930603A}" dt="2020-06-25T08:49:15.458" v="4666" actId="478"/>
          <ac:cxnSpMkLst>
            <pc:docMk/>
            <pc:sldMk cId="3752072463" sldId="273"/>
            <ac:cxnSpMk id="3" creationId="{119B9EF7-303D-48C5-BA59-96D9BAC99A32}"/>
          </ac:cxnSpMkLst>
        </pc:cxnChg>
        <pc:cxnChg chg="mod">
          <ac:chgData name="Caroline Heerup" userId="9cd9b0b3-053c-4297-8ef6-16e64c63196b" providerId="ADAL" clId="{29E1DB1C-A2A0-4645-9219-62A09930603A}" dt="2020-06-25T08:49:07.143" v="4665" actId="692"/>
          <ac:cxnSpMkLst>
            <pc:docMk/>
            <pc:sldMk cId="3752072463" sldId="273"/>
            <ac:cxnSpMk id="7" creationId="{5C71CAC8-AE7F-4E57-AF62-295FB5A94B52}"/>
          </ac:cxnSpMkLst>
        </pc:cxnChg>
        <pc:cxnChg chg="add mod">
          <ac:chgData name="Caroline Heerup" userId="9cd9b0b3-053c-4297-8ef6-16e64c63196b" providerId="ADAL" clId="{29E1DB1C-A2A0-4645-9219-62A09930603A}" dt="2020-06-25T08:53:09.221" v="4764" actId="1076"/>
          <ac:cxnSpMkLst>
            <pc:docMk/>
            <pc:sldMk cId="3752072463" sldId="273"/>
            <ac:cxnSpMk id="27" creationId="{99BB5896-DA13-40D7-80C5-6F52E2FB86AD}"/>
          </ac:cxnSpMkLst>
        </pc:cxnChg>
      </pc:sldChg>
      <pc:sldChg chg="addSp delSp modSp add mod delAnim modAnim">
        <pc:chgData name="Caroline Heerup" userId="9cd9b0b3-053c-4297-8ef6-16e64c63196b" providerId="ADAL" clId="{29E1DB1C-A2A0-4645-9219-62A09930603A}" dt="2020-06-25T09:25:13.015" v="5267"/>
        <pc:sldMkLst>
          <pc:docMk/>
          <pc:sldMk cId="3084082579" sldId="274"/>
        </pc:sldMkLst>
        <pc:spChg chg="add del mod topLvl">
          <ac:chgData name="Caroline Heerup" userId="9cd9b0b3-053c-4297-8ef6-16e64c63196b" providerId="ADAL" clId="{29E1DB1C-A2A0-4645-9219-62A09930603A}" dt="2020-06-25T09:17:47.927" v="5237" actId="478"/>
          <ac:spMkLst>
            <pc:docMk/>
            <pc:sldMk cId="3084082579" sldId="274"/>
            <ac:spMk id="2" creationId="{07AE69B5-B4A1-4B40-BB37-181134020236}"/>
          </ac:spMkLst>
        </pc:spChg>
        <pc:spChg chg="del">
          <ac:chgData name="Caroline Heerup" userId="9cd9b0b3-053c-4297-8ef6-16e64c63196b" providerId="ADAL" clId="{29E1DB1C-A2A0-4645-9219-62A09930603A}" dt="2020-06-25T08:57:49.048" v="4814" actId="478"/>
          <ac:spMkLst>
            <pc:docMk/>
            <pc:sldMk cId="3084082579" sldId="274"/>
            <ac:spMk id="8" creationId="{32C96D24-A3F6-4FF3-9510-0136D4916D1D}"/>
          </ac:spMkLst>
        </pc:spChg>
        <pc:spChg chg="add mod">
          <ac:chgData name="Caroline Heerup" userId="9cd9b0b3-053c-4297-8ef6-16e64c63196b" providerId="ADAL" clId="{29E1DB1C-A2A0-4645-9219-62A09930603A}" dt="2020-06-25T09:10:06.645" v="5001" actId="255"/>
          <ac:spMkLst>
            <pc:docMk/>
            <pc:sldMk cId="3084082579" sldId="274"/>
            <ac:spMk id="9" creationId="{2F9DBAE3-8013-44A0-BB90-40A404903CE4}"/>
          </ac:spMkLst>
        </pc:spChg>
        <pc:spChg chg="add mod ord">
          <ac:chgData name="Caroline Heerup" userId="9cd9b0b3-053c-4297-8ef6-16e64c63196b" providerId="ADAL" clId="{29E1DB1C-A2A0-4645-9219-62A09930603A}" dt="2020-06-25T09:17:55.529" v="5238" actId="164"/>
          <ac:spMkLst>
            <pc:docMk/>
            <pc:sldMk cId="3084082579" sldId="274"/>
            <ac:spMk id="10" creationId="{251E8846-F132-4130-BCCB-414D16BA923D}"/>
          </ac:spMkLst>
        </pc:spChg>
        <pc:spChg chg="add del mod topLvl">
          <ac:chgData name="Caroline Heerup" userId="9cd9b0b3-053c-4297-8ef6-16e64c63196b" providerId="ADAL" clId="{29E1DB1C-A2A0-4645-9219-62A09930603A}" dt="2020-06-25T09:17:55.529" v="5238" actId="164"/>
          <ac:spMkLst>
            <pc:docMk/>
            <pc:sldMk cId="3084082579" sldId="274"/>
            <ac:spMk id="17" creationId="{18842C09-F8F0-499F-9F8A-57C2B6D10590}"/>
          </ac:spMkLst>
        </pc:spChg>
        <pc:spChg chg="add del mod ord topLvl">
          <ac:chgData name="Caroline Heerup" userId="9cd9b0b3-053c-4297-8ef6-16e64c63196b" providerId="ADAL" clId="{29E1DB1C-A2A0-4645-9219-62A09930603A}" dt="2020-06-25T09:17:55.529" v="5238" actId="164"/>
          <ac:spMkLst>
            <pc:docMk/>
            <pc:sldMk cId="3084082579" sldId="274"/>
            <ac:spMk id="20" creationId="{AF8B08D8-E9FE-4E42-99C8-D57A45E53F27}"/>
          </ac:spMkLst>
        </pc:spChg>
        <pc:spChg chg="add del mod topLvl">
          <ac:chgData name="Caroline Heerup" userId="9cd9b0b3-053c-4297-8ef6-16e64c63196b" providerId="ADAL" clId="{29E1DB1C-A2A0-4645-9219-62A09930603A}" dt="2020-06-25T09:17:55.529" v="5238" actId="164"/>
          <ac:spMkLst>
            <pc:docMk/>
            <pc:sldMk cId="3084082579" sldId="274"/>
            <ac:spMk id="21" creationId="{5924E6CB-770B-4B2B-824B-3AC21AD5116F}"/>
          </ac:spMkLst>
        </pc:spChg>
        <pc:spChg chg="add del mod topLvl">
          <ac:chgData name="Caroline Heerup" userId="9cd9b0b3-053c-4297-8ef6-16e64c63196b" providerId="ADAL" clId="{29E1DB1C-A2A0-4645-9219-62A09930603A}" dt="2020-06-25T09:17:55.529" v="5238" actId="164"/>
          <ac:spMkLst>
            <pc:docMk/>
            <pc:sldMk cId="3084082579" sldId="274"/>
            <ac:spMk id="22" creationId="{CCA25701-B710-4F93-A9AF-97EB17ACC7C7}"/>
          </ac:spMkLst>
        </pc:spChg>
        <pc:spChg chg="del mod">
          <ac:chgData name="Caroline Heerup" userId="9cd9b0b3-053c-4297-8ef6-16e64c63196b" providerId="ADAL" clId="{29E1DB1C-A2A0-4645-9219-62A09930603A}" dt="2020-06-25T09:14:28.116" v="5204" actId="478"/>
          <ac:spMkLst>
            <pc:docMk/>
            <pc:sldMk cId="3084082579" sldId="274"/>
            <ac:spMk id="23" creationId="{330494AA-349F-4CC2-8213-4AEA74DA1064}"/>
          </ac:spMkLst>
        </pc:spChg>
        <pc:spChg chg="add del mod topLvl">
          <ac:chgData name="Caroline Heerup" userId="9cd9b0b3-053c-4297-8ef6-16e64c63196b" providerId="ADAL" clId="{29E1DB1C-A2A0-4645-9219-62A09930603A}" dt="2020-06-25T09:17:55.529" v="5238" actId="164"/>
          <ac:spMkLst>
            <pc:docMk/>
            <pc:sldMk cId="3084082579" sldId="274"/>
            <ac:spMk id="24" creationId="{23DAC152-1366-41BD-8E88-CD68A71DF953}"/>
          </ac:spMkLst>
        </pc:spChg>
        <pc:spChg chg="add del mod topLvl">
          <ac:chgData name="Caroline Heerup" userId="9cd9b0b3-053c-4297-8ef6-16e64c63196b" providerId="ADAL" clId="{29E1DB1C-A2A0-4645-9219-62A09930603A}" dt="2020-06-25T09:17:55.529" v="5238" actId="164"/>
          <ac:spMkLst>
            <pc:docMk/>
            <pc:sldMk cId="3084082579" sldId="274"/>
            <ac:spMk id="25" creationId="{19FB398A-799B-40AB-8D5D-D458F7066DD0}"/>
          </ac:spMkLst>
        </pc:spChg>
        <pc:spChg chg="add mod">
          <ac:chgData name="Caroline Heerup" userId="9cd9b0b3-053c-4297-8ef6-16e64c63196b" providerId="ADAL" clId="{29E1DB1C-A2A0-4645-9219-62A09930603A}" dt="2020-06-25T09:10:31.203" v="5004" actId="255"/>
          <ac:spMkLst>
            <pc:docMk/>
            <pc:sldMk cId="3084082579" sldId="274"/>
            <ac:spMk id="27" creationId="{92050A97-6A5A-4571-85E0-07950F94C206}"/>
          </ac:spMkLst>
        </pc:spChg>
        <pc:spChg chg="add mod">
          <ac:chgData name="Caroline Heerup" userId="9cd9b0b3-053c-4297-8ef6-16e64c63196b" providerId="ADAL" clId="{29E1DB1C-A2A0-4645-9219-62A09930603A}" dt="2020-06-25T09:09:38.192" v="4995" actId="1076"/>
          <ac:spMkLst>
            <pc:docMk/>
            <pc:sldMk cId="3084082579" sldId="274"/>
            <ac:spMk id="28" creationId="{F491C73E-C61D-4E67-A122-D956B5B293DA}"/>
          </ac:spMkLst>
        </pc:spChg>
        <pc:spChg chg="add mod">
          <ac:chgData name="Caroline Heerup" userId="9cd9b0b3-053c-4297-8ef6-16e64c63196b" providerId="ADAL" clId="{29E1DB1C-A2A0-4645-9219-62A09930603A}" dt="2020-06-25T09:09:29.831" v="4992" actId="1076"/>
          <ac:spMkLst>
            <pc:docMk/>
            <pc:sldMk cId="3084082579" sldId="274"/>
            <ac:spMk id="29" creationId="{05096917-48D4-4A35-85B3-F6DF6634ACEE}"/>
          </ac:spMkLst>
        </pc:spChg>
        <pc:spChg chg="add mod">
          <ac:chgData name="Caroline Heerup" userId="9cd9b0b3-053c-4297-8ef6-16e64c63196b" providerId="ADAL" clId="{29E1DB1C-A2A0-4645-9219-62A09930603A}" dt="2020-06-25T09:09:31.712" v="4993" actId="1076"/>
          <ac:spMkLst>
            <pc:docMk/>
            <pc:sldMk cId="3084082579" sldId="274"/>
            <ac:spMk id="30" creationId="{F9AB4FBC-C6E4-4C80-B85A-E0ECB78140DE}"/>
          </ac:spMkLst>
        </pc:spChg>
        <pc:spChg chg="add mod">
          <ac:chgData name="Caroline Heerup" userId="9cd9b0b3-053c-4297-8ef6-16e64c63196b" providerId="ADAL" clId="{29E1DB1C-A2A0-4645-9219-62A09930603A}" dt="2020-06-25T09:09:34.606" v="4994" actId="1076"/>
          <ac:spMkLst>
            <pc:docMk/>
            <pc:sldMk cId="3084082579" sldId="274"/>
            <ac:spMk id="31" creationId="{604F36B2-931B-4714-9D15-3A1D4B54F07C}"/>
          </ac:spMkLst>
        </pc:spChg>
        <pc:spChg chg="add mod">
          <ac:chgData name="Caroline Heerup" userId="9cd9b0b3-053c-4297-8ef6-16e64c63196b" providerId="ADAL" clId="{29E1DB1C-A2A0-4645-9219-62A09930603A}" dt="2020-06-25T09:09:40.130" v="4996" actId="1076"/>
          <ac:spMkLst>
            <pc:docMk/>
            <pc:sldMk cId="3084082579" sldId="274"/>
            <ac:spMk id="33" creationId="{5E874AD5-C059-48C0-92B3-6CCCC79CC46F}"/>
          </ac:spMkLst>
        </pc:spChg>
        <pc:spChg chg="add mod">
          <ac:chgData name="Caroline Heerup" userId="9cd9b0b3-053c-4297-8ef6-16e64c63196b" providerId="ADAL" clId="{29E1DB1C-A2A0-4645-9219-62A09930603A}" dt="2020-06-25T09:09:42.611" v="4997" actId="1076"/>
          <ac:spMkLst>
            <pc:docMk/>
            <pc:sldMk cId="3084082579" sldId="274"/>
            <ac:spMk id="34" creationId="{A79E9B29-11EF-42C2-BAC7-0ACC309DC5FB}"/>
          </ac:spMkLst>
        </pc:spChg>
        <pc:spChg chg="add mod">
          <ac:chgData name="Caroline Heerup" userId="9cd9b0b3-053c-4297-8ef6-16e64c63196b" providerId="ADAL" clId="{29E1DB1C-A2A0-4645-9219-62A09930603A}" dt="2020-06-25T09:18:35.150" v="5240" actId="1076"/>
          <ac:spMkLst>
            <pc:docMk/>
            <pc:sldMk cId="3084082579" sldId="274"/>
            <ac:spMk id="36" creationId="{B3B8F913-D0E5-4D3B-B4EE-B052AB5D4736}"/>
          </ac:spMkLst>
        </pc:spChg>
        <pc:spChg chg="add mod">
          <ac:chgData name="Caroline Heerup" userId="9cd9b0b3-053c-4297-8ef6-16e64c63196b" providerId="ADAL" clId="{29E1DB1C-A2A0-4645-9219-62A09930603A}" dt="2020-06-25T09:14:29.385" v="5205"/>
          <ac:spMkLst>
            <pc:docMk/>
            <pc:sldMk cId="3084082579" sldId="274"/>
            <ac:spMk id="37" creationId="{E4767B03-4E21-430D-AA64-FDCE12EAE74F}"/>
          </ac:spMkLst>
        </pc:spChg>
        <pc:spChg chg="del">
          <ac:chgData name="Caroline Heerup" userId="9cd9b0b3-053c-4297-8ef6-16e64c63196b" providerId="ADAL" clId="{29E1DB1C-A2A0-4645-9219-62A09930603A}" dt="2020-06-25T08:57:49.048" v="4814" actId="478"/>
          <ac:spMkLst>
            <pc:docMk/>
            <pc:sldMk cId="3084082579" sldId="274"/>
            <ac:spMk id="71" creationId="{F3FEC240-8569-4B9C-AEDA-FF86D88E5467}"/>
          </ac:spMkLst>
        </pc:spChg>
        <pc:grpChg chg="add del mod">
          <ac:chgData name="Caroline Heerup" userId="9cd9b0b3-053c-4297-8ef6-16e64c63196b" providerId="ADAL" clId="{29E1DB1C-A2A0-4645-9219-62A09930603A}" dt="2020-06-25T09:17:32.312" v="5234" actId="165"/>
          <ac:grpSpMkLst>
            <pc:docMk/>
            <pc:sldMk cId="3084082579" sldId="274"/>
            <ac:grpSpMk id="4" creationId="{AF71A434-5623-40C5-A9DA-EED4E7A82F39}"/>
          </ac:grpSpMkLst>
        </pc:grpChg>
        <pc:grpChg chg="add mod">
          <ac:chgData name="Caroline Heerup" userId="9cd9b0b3-053c-4297-8ef6-16e64c63196b" providerId="ADAL" clId="{29E1DB1C-A2A0-4645-9219-62A09930603A}" dt="2020-06-25T09:23:56.314" v="5260" actId="1076"/>
          <ac:grpSpMkLst>
            <pc:docMk/>
            <pc:sldMk cId="3084082579" sldId="274"/>
            <ac:grpSpMk id="11" creationId="{78D53E8C-46A6-4ECE-AA32-D0B39892F841}"/>
          </ac:grpSpMkLst>
        </pc:grpChg>
        <pc:grpChg chg="del">
          <ac:chgData name="Caroline Heerup" userId="9cd9b0b3-053c-4297-8ef6-16e64c63196b" providerId="ADAL" clId="{29E1DB1C-A2A0-4645-9219-62A09930603A}" dt="2020-06-25T08:57:51.163" v="4815" actId="478"/>
          <ac:grpSpMkLst>
            <pc:docMk/>
            <pc:sldMk cId="3084082579" sldId="274"/>
            <ac:grpSpMk id="35" creationId="{37786A97-01FF-4CBF-91D2-02A2A6C86523}"/>
          </ac:grpSpMkLst>
        </pc:grpChg>
        <pc:picChg chg="add del mod">
          <ac:chgData name="Caroline Heerup" userId="9cd9b0b3-053c-4297-8ef6-16e64c63196b" providerId="ADAL" clId="{29E1DB1C-A2A0-4645-9219-62A09930603A}" dt="2020-06-25T09:05:03.468" v="4862" actId="478"/>
          <ac:picMkLst>
            <pc:docMk/>
            <pc:sldMk cId="3084082579" sldId="274"/>
            <ac:picMk id="26" creationId="{B6C9E219-A618-40C1-8561-2BBA6005D6A0}"/>
          </ac:picMkLst>
        </pc:picChg>
        <pc:picChg chg="add mod">
          <ac:chgData name="Caroline Heerup" userId="9cd9b0b3-053c-4297-8ef6-16e64c63196b" providerId="ADAL" clId="{29E1DB1C-A2A0-4645-9219-62A09930603A}" dt="2020-06-25T09:09:45.470" v="4998" actId="1076"/>
          <ac:picMkLst>
            <pc:docMk/>
            <pc:sldMk cId="3084082579" sldId="274"/>
            <ac:picMk id="32" creationId="{0657C4C8-D982-4B3C-B984-BA07CD4F148C}"/>
          </ac:picMkLst>
        </pc:picChg>
        <pc:cxnChg chg="del">
          <ac:chgData name="Caroline Heerup" userId="9cd9b0b3-053c-4297-8ef6-16e64c63196b" providerId="ADAL" clId="{29E1DB1C-A2A0-4645-9219-62A09930603A}" dt="2020-06-25T08:57:49.048" v="4814" actId="478"/>
          <ac:cxnSpMkLst>
            <pc:docMk/>
            <pc:sldMk cId="3084082579" sldId="274"/>
            <ac:cxnSpMk id="3" creationId="{119B9EF7-303D-48C5-BA59-96D9BAC99A32}"/>
          </ac:cxnSpMkLst>
        </pc:cxnChg>
        <pc:cxnChg chg="del mod">
          <ac:chgData name="Caroline Heerup" userId="9cd9b0b3-053c-4297-8ef6-16e64c63196b" providerId="ADAL" clId="{29E1DB1C-A2A0-4645-9219-62A09930603A}" dt="2020-06-25T08:57:49.048" v="4814" actId="478"/>
          <ac:cxnSpMkLst>
            <pc:docMk/>
            <pc:sldMk cId="3084082579" sldId="274"/>
            <ac:cxnSpMk id="7" creationId="{5C71CAC8-AE7F-4E57-AF62-295FB5A94B52}"/>
          </ac:cxnSpMkLst>
        </pc:cxnChg>
        <pc:cxnChg chg="mod">
          <ac:chgData name="Caroline Heerup" userId="9cd9b0b3-053c-4297-8ef6-16e64c63196b" providerId="ADAL" clId="{29E1DB1C-A2A0-4645-9219-62A09930603A}" dt="2020-06-25T08:57:51.163" v="4815" actId="478"/>
          <ac:cxnSpMkLst>
            <pc:docMk/>
            <pc:sldMk cId="3084082579" sldId="274"/>
            <ac:cxnSpMk id="65" creationId="{CD227727-1F49-4895-8062-1D6FF60ABFFA}"/>
          </ac:cxnSpMkLst>
        </pc:cxnChg>
      </pc:sldChg>
      <pc:sldChg chg="add del ord">
        <pc:chgData name="Caroline Heerup" userId="9cd9b0b3-053c-4297-8ef6-16e64c63196b" providerId="ADAL" clId="{29E1DB1C-A2A0-4645-9219-62A09930603A}" dt="2020-08-16T14:00:17.851" v="5545"/>
        <pc:sldMkLst>
          <pc:docMk/>
          <pc:sldMk cId="454243393" sldId="275"/>
        </pc:sldMkLst>
      </pc:sldChg>
    </pc:docChg>
  </pc:docChgLst>
  <pc:docChgLst>
    <pc:chgData name="Caroline Heerup" userId="9cd9b0b3-053c-4297-8ef6-16e64c63196b" providerId="ADAL" clId="{2A8B9F95-60A0-44A3-BB9D-0DB1A15C2564}"/>
    <pc:docChg chg="undo custSel addSld delSld modSld sldOrd">
      <pc:chgData name="Caroline Heerup" userId="9cd9b0b3-053c-4297-8ef6-16e64c63196b" providerId="ADAL" clId="{2A8B9F95-60A0-44A3-BB9D-0DB1A15C2564}" dt="2020-10-09T10:59:25.873" v="2250" actId="255"/>
      <pc:docMkLst>
        <pc:docMk/>
      </pc:docMkLst>
      <pc:sldChg chg="addSp delSp mod addAnim delAnim modAnim">
        <pc:chgData name="Caroline Heerup" userId="9cd9b0b3-053c-4297-8ef6-16e64c63196b" providerId="ADAL" clId="{2A8B9F95-60A0-44A3-BB9D-0DB1A15C2564}" dt="2020-09-27T12:40:33.052" v="2047"/>
        <pc:sldMkLst>
          <pc:docMk/>
          <pc:sldMk cId="4255695824" sldId="257"/>
        </pc:sldMkLst>
        <pc:spChg chg="add del">
          <ac:chgData name="Caroline Heerup" userId="9cd9b0b3-053c-4297-8ef6-16e64c63196b" providerId="ADAL" clId="{2A8B9F95-60A0-44A3-BB9D-0DB1A15C2564}" dt="2020-09-27T12:40:13.567" v="2042" actId="478"/>
          <ac:spMkLst>
            <pc:docMk/>
            <pc:sldMk cId="4255695824" sldId="257"/>
            <ac:spMk id="19" creationId="{0872BC21-A393-485F-9344-46F308AC7F82}"/>
          </ac:spMkLst>
        </pc:spChg>
      </pc:sldChg>
      <pc:sldChg chg="modAnim">
        <pc:chgData name="Caroline Heerup" userId="9cd9b0b3-053c-4297-8ef6-16e64c63196b" providerId="ADAL" clId="{2A8B9F95-60A0-44A3-BB9D-0DB1A15C2564}" dt="2020-09-27T12:41:58.518" v="2054"/>
        <pc:sldMkLst>
          <pc:docMk/>
          <pc:sldMk cId="37057731" sldId="258"/>
        </pc:sldMkLst>
      </pc:sldChg>
      <pc:sldChg chg="modAnim">
        <pc:chgData name="Caroline Heerup" userId="9cd9b0b3-053c-4297-8ef6-16e64c63196b" providerId="ADAL" clId="{2A8B9F95-60A0-44A3-BB9D-0DB1A15C2564}" dt="2020-09-27T12:43:52.075" v="2062"/>
        <pc:sldMkLst>
          <pc:docMk/>
          <pc:sldMk cId="333930414" sldId="259"/>
        </pc:sldMkLst>
      </pc:sldChg>
      <pc:sldChg chg="modAnim">
        <pc:chgData name="Caroline Heerup" userId="9cd9b0b3-053c-4297-8ef6-16e64c63196b" providerId="ADAL" clId="{2A8B9F95-60A0-44A3-BB9D-0DB1A15C2564}" dt="2020-09-27T12:42:33.403" v="2057"/>
        <pc:sldMkLst>
          <pc:docMk/>
          <pc:sldMk cId="201251242" sldId="260"/>
        </pc:sldMkLst>
      </pc:sldChg>
      <pc:sldChg chg="modAnim">
        <pc:chgData name="Caroline Heerup" userId="9cd9b0b3-053c-4297-8ef6-16e64c63196b" providerId="ADAL" clId="{2A8B9F95-60A0-44A3-BB9D-0DB1A15C2564}" dt="2020-09-27T12:44:39.848" v="2077"/>
        <pc:sldMkLst>
          <pc:docMk/>
          <pc:sldMk cId="1095353518" sldId="261"/>
        </pc:sldMkLst>
      </pc:sldChg>
      <pc:sldChg chg="modSp modAnim">
        <pc:chgData name="Caroline Heerup" userId="9cd9b0b3-053c-4297-8ef6-16e64c63196b" providerId="ADAL" clId="{2A8B9F95-60A0-44A3-BB9D-0DB1A15C2564}" dt="2020-09-27T12:45:52.414" v="2084"/>
        <pc:sldMkLst>
          <pc:docMk/>
          <pc:sldMk cId="1311579142" sldId="262"/>
        </pc:sldMkLst>
        <pc:spChg chg="mod">
          <ac:chgData name="Caroline Heerup" userId="9cd9b0b3-053c-4297-8ef6-16e64c63196b" providerId="ADAL" clId="{2A8B9F95-60A0-44A3-BB9D-0DB1A15C2564}" dt="2020-09-27T12:19:09.798" v="1886"/>
          <ac:spMkLst>
            <pc:docMk/>
            <pc:sldMk cId="1311579142" sldId="262"/>
            <ac:spMk id="7" creationId="{1E712843-460C-44EE-A5CE-835C811B0DD0}"/>
          </ac:spMkLst>
        </pc:spChg>
        <pc:spChg chg="mod">
          <ac:chgData name="Caroline Heerup" userId="9cd9b0b3-053c-4297-8ef6-16e64c63196b" providerId="ADAL" clId="{2A8B9F95-60A0-44A3-BB9D-0DB1A15C2564}" dt="2020-09-27T12:18:32.531" v="1881"/>
          <ac:spMkLst>
            <pc:docMk/>
            <pc:sldMk cId="1311579142" sldId="262"/>
            <ac:spMk id="19" creationId="{BFEA3C65-7175-43A2-BACB-55DF16C704DB}"/>
          </ac:spMkLst>
        </pc:spChg>
        <pc:spChg chg="mod">
          <ac:chgData name="Caroline Heerup" userId="9cd9b0b3-053c-4297-8ef6-16e64c63196b" providerId="ADAL" clId="{2A8B9F95-60A0-44A3-BB9D-0DB1A15C2564}" dt="2020-09-27T12:18:56.291" v="1884"/>
          <ac:spMkLst>
            <pc:docMk/>
            <pc:sldMk cId="1311579142" sldId="262"/>
            <ac:spMk id="20" creationId="{1A6BE1B1-C6D5-46BF-9131-936ACA527D21}"/>
          </ac:spMkLst>
        </pc:spChg>
        <pc:spChg chg="mod">
          <ac:chgData name="Caroline Heerup" userId="9cd9b0b3-053c-4297-8ef6-16e64c63196b" providerId="ADAL" clId="{2A8B9F95-60A0-44A3-BB9D-0DB1A15C2564}" dt="2020-09-27T12:19:17.107" v="1887"/>
          <ac:spMkLst>
            <pc:docMk/>
            <pc:sldMk cId="1311579142" sldId="262"/>
            <ac:spMk id="22" creationId="{66A2CDBA-83C4-4871-BC87-A2B5CB81134D}"/>
          </ac:spMkLst>
        </pc:spChg>
        <pc:spChg chg="mod">
          <ac:chgData name="Caroline Heerup" userId="9cd9b0b3-053c-4297-8ef6-16e64c63196b" providerId="ADAL" clId="{2A8B9F95-60A0-44A3-BB9D-0DB1A15C2564}" dt="2020-09-27T12:19:04.047" v="1885"/>
          <ac:spMkLst>
            <pc:docMk/>
            <pc:sldMk cId="1311579142" sldId="262"/>
            <ac:spMk id="43" creationId="{AFFEBB9A-A184-42C1-B8E2-E9893FF234E6}"/>
          </ac:spMkLst>
        </pc:spChg>
        <pc:spChg chg="mod">
          <ac:chgData name="Caroline Heerup" userId="9cd9b0b3-053c-4297-8ef6-16e64c63196b" providerId="ADAL" clId="{2A8B9F95-60A0-44A3-BB9D-0DB1A15C2564}" dt="2020-09-27T12:19:22.826" v="1888"/>
          <ac:spMkLst>
            <pc:docMk/>
            <pc:sldMk cId="1311579142" sldId="262"/>
            <ac:spMk id="44" creationId="{73EB1962-7767-44B3-BE61-39D999C03380}"/>
          </ac:spMkLst>
        </pc:spChg>
        <pc:spChg chg="mod">
          <ac:chgData name="Caroline Heerup" userId="9cd9b0b3-053c-4297-8ef6-16e64c63196b" providerId="ADAL" clId="{2A8B9F95-60A0-44A3-BB9D-0DB1A15C2564}" dt="2020-09-27T12:18:39.568" v="1882"/>
          <ac:spMkLst>
            <pc:docMk/>
            <pc:sldMk cId="1311579142" sldId="262"/>
            <ac:spMk id="45" creationId="{C20C75EA-39DA-4705-8F87-03347BB84894}"/>
          </ac:spMkLst>
        </pc:spChg>
        <pc:spChg chg="mod">
          <ac:chgData name="Caroline Heerup" userId="9cd9b0b3-053c-4297-8ef6-16e64c63196b" providerId="ADAL" clId="{2A8B9F95-60A0-44A3-BB9D-0DB1A15C2564}" dt="2020-09-27T12:18:49.364" v="1883"/>
          <ac:spMkLst>
            <pc:docMk/>
            <pc:sldMk cId="1311579142" sldId="262"/>
            <ac:spMk id="46" creationId="{6700F619-AD8D-4704-8033-7E155E2713B7}"/>
          </ac:spMkLst>
        </pc:spChg>
        <pc:spChg chg="mod">
          <ac:chgData name="Caroline Heerup" userId="9cd9b0b3-053c-4297-8ef6-16e64c63196b" providerId="ADAL" clId="{2A8B9F95-60A0-44A3-BB9D-0DB1A15C2564}" dt="2020-09-27T12:19:30.482" v="1889"/>
          <ac:spMkLst>
            <pc:docMk/>
            <pc:sldMk cId="1311579142" sldId="262"/>
            <ac:spMk id="47" creationId="{417D882A-0D55-4B8C-910E-36756CE9AD69}"/>
          </ac:spMkLst>
        </pc:spChg>
      </pc:sldChg>
      <pc:sldChg chg="modSp modAnim">
        <pc:chgData name="Caroline Heerup" userId="9cd9b0b3-053c-4297-8ef6-16e64c63196b" providerId="ADAL" clId="{2A8B9F95-60A0-44A3-BB9D-0DB1A15C2564}" dt="2020-09-27T12:46:55.084" v="2102"/>
        <pc:sldMkLst>
          <pc:docMk/>
          <pc:sldMk cId="387793419" sldId="264"/>
        </pc:sldMkLst>
        <pc:spChg chg="mod">
          <ac:chgData name="Caroline Heerup" userId="9cd9b0b3-053c-4297-8ef6-16e64c63196b" providerId="ADAL" clId="{2A8B9F95-60A0-44A3-BB9D-0DB1A15C2564}" dt="2020-09-27T12:21:41.787" v="1903"/>
          <ac:spMkLst>
            <pc:docMk/>
            <pc:sldMk cId="387793419" sldId="264"/>
            <ac:spMk id="32" creationId="{DE1B9166-6521-4311-BD4E-577CE057B5EB}"/>
          </ac:spMkLst>
        </pc:spChg>
        <pc:spChg chg="mod">
          <ac:chgData name="Caroline Heerup" userId="9cd9b0b3-053c-4297-8ef6-16e64c63196b" providerId="ADAL" clId="{2A8B9F95-60A0-44A3-BB9D-0DB1A15C2564}" dt="2020-09-27T12:21:19.569" v="1900"/>
          <ac:spMkLst>
            <pc:docMk/>
            <pc:sldMk cId="387793419" sldId="264"/>
            <ac:spMk id="34" creationId="{7C8550E7-CD4F-47EB-A2EB-53CFD111D1CD}"/>
          </ac:spMkLst>
        </pc:spChg>
        <pc:spChg chg="mod">
          <ac:chgData name="Caroline Heerup" userId="9cd9b0b3-053c-4297-8ef6-16e64c63196b" providerId="ADAL" clId="{2A8B9F95-60A0-44A3-BB9D-0DB1A15C2564}" dt="2020-09-27T12:21:25.365" v="1901"/>
          <ac:spMkLst>
            <pc:docMk/>
            <pc:sldMk cId="387793419" sldId="264"/>
            <ac:spMk id="35" creationId="{B19FB354-66F4-4EAC-904E-E1D4FF07BA03}"/>
          </ac:spMkLst>
        </pc:spChg>
        <pc:spChg chg="mod">
          <ac:chgData name="Caroline Heerup" userId="9cd9b0b3-053c-4297-8ef6-16e64c63196b" providerId="ADAL" clId="{2A8B9F95-60A0-44A3-BB9D-0DB1A15C2564}" dt="2020-09-27T12:22:00.318" v="1905"/>
          <ac:spMkLst>
            <pc:docMk/>
            <pc:sldMk cId="387793419" sldId="264"/>
            <ac:spMk id="36" creationId="{DEDB04F9-659C-4F7A-98D5-50EBB5E13CE5}"/>
          </ac:spMkLst>
        </pc:spChg>
        <pc:spChg chg="mod">
          <ac:chgData name="Caroline Heerup" userId="9cd9b0b3-053c-4297-8ef6-16e64c63196b" providerId="ADAL" clId="{2A8B9F95-60A0-44A3-BB9D-0DB1A15C2564}" dt="2020-09-27T12:21:32.990" v="1902"/>
          <ac:spMkLst>
            <pc:docMk/>
            <pc:sldMk cId="387793419" sldId="264"/>
            <ac:spMk id="37" creationId="{00F01B09-978B-4BFE-994F-A0505AD15E83}"/>
          </ac:spMkLst>
        </pc:spChg>
        <pc:spChg chg="mod">
          <ac:chgData name="Caroline Heerup" userId="9cd9b0b3-053c-4297-8ef6-16e64c63196b" providerId="ADAL" clId="{2A8B9F95-60A0-44A3-BB9D-0DB1A15C2564}" dt="2020-09-27T12:22:13.827" v="1907"/>
          <ac:spMkLst>
            <pc:docMk/>
            <pc:sldMk cId="387793419" sldId="264"/>
            <ac:spMk id="38" creationId="{EEC37D49-BC57-4F37-8129-58E7CBFCCB26}"/>
          </ac:spMkLst>
        </pc:spChg>
        <pc:spChg chg="mod">
          <ac:chgData name="Caroline Heerup" userId="9cd9b0b3-053c-4297-8ef6-16e64c63196b" providerId="ADAL" clId="{2A8B9F95-60A0-44A3-BB9D-0DB1A15C2564}" dt="2020-09-27T12:21:50.747" v="1904"/>
          <ac:spMkLst>
            <pc:docMk/>
            <pc:sldMk cId="387793419" sldId="264"/>
            <ac:spMk id="39" creationId="{63C13CBF-272A-46FF-9C3B-A3C6A5AD3ACC}"/>
          </ac:spMkLst>
        </pc:spChg>
        <pc:spChg chg="mod">
          <ac:chgData name="Caroline Heerup" userId="9cd9b0b3-053c-4297-8ef6-16e64c63196b" providerId="ADAL" clId="{2A8B9F95-60A0-44A3-BB9D-0DB1A15C2564}" dt="2020-09-27T12:22:06.624" v="1906"/>
          <ac:spMkLst>
            <pc:docMk/>
            <pc:sldMk cId="387793419" sldId="264"/>
            <ac:spMk id="42" creationId="{3589AD75-CD3B-4BCC-92CD-3AA6A1559295}"/>
          </ac:spMkLst>
        </pc:spChg>
      </pc:sldChg>
      <pc:sldChg chg="modSp mod">
        <pc:chgData name="Caroline Heerup" userId="9cd9b0b3-053c-4297-8ef6-16e64c63196b" providerId="ADAL" clId="{2A8B9F95-60A0-44A3-BB9D-0DB1A15C2564}" dt="2020-09-27T12:02:23.550" v="1855" actId="14100"/>
        <pc:sldMkLst>
          <pc:docMk/>
          <pc:sldMk cId="189938874" sldId="266"/>
        </pc:sldMkLst>
        <pc:picChg chg="mod">
          <ac:chgData name="Caroline Heerup" userId="9cd9b0b3-053c-4297-8ef6-16e64c63196b" providerId="ADAL" clId="{2A8B9F95-60A0-44A3-BB9D-0DB1A15C2564}" dt="2020-09-27T12:02:23.550" v="1855" actId="14100"/>
          <ac:picMkLst>
            <pc:docMk/>
            <pc:sldMk cId="189938874" sldId="266"/>
            <ac:picMk id="6" creationId="{2DF615EF-784D-458D-B201-B12A04C5CF2C}"/>
          </ac:picMkLst>
        </pc:picChg>
      </pc:sldChg>
      <pc:sldChg chg="modSp modAnim">
        <pc:chgData name="Caroline Heerup" userId="9cd9b0b3-053c-4297-8ef6-16e64c63196b" providerId="ADAL" clId="{2A8B9F95-60A0-44A3-BB9D-0DB1A15C2564}" dt="2020-09-27T12:46:16.533" v="2091"/>
        <pc:sldMkLst>
          <pc:docMk/>
          <pc:sldMk cId="1612508563" sldId="269"/>
        </pc:sldMkLst>
        <pc:spChg chg="mod">
          <ac:chgData name="Caroline Heerup" userId="9cd9b0b3-053c-4297-8ef6-16e64c63196b" providerId="ADAL" clId="{2A8B9F95-60A0-44A3-BB9D-0DB1A15C2564}" dt="2020-09-27T12:20:21.659" v="1894"/>
          <ac:spMkLst>
            <pc:docMk/>
            <pc:sldMk cId="1612508563" sldId="269"/>
            <ac:spMk id="7" creationId="{1E712843-460C-44EE-A5CE-835C811B0DD0}"/>
          </ac:spMkLst>
        </pc:spChg>
        <pc:spChg chg="mod">
          <ac:chgData name="Caroline Heerup" userId="9cd9b0b3-053c-4297-8ef6-16e64c63196b" providerId="ADAL" clId="{2A8B9F95-60A0-44A3-BB9D-0DB1A15C2564}" dt="2020-09-27T12:19:52.811" v="1892"/>
          <ac:spMkLst>
            <pc:docMk/>
            <pc:sldMk cId="1612508563" sldId="269"/>
            <ac:spMk id="19" creationId="{F240B0C4-61C2-42E0-8DFE-A148E6D0E6F5}"/>
          </ac:spMkLst>
        </pc:spChg>
        <pc:spChg chg="mod">
          <ac:chgData name="Caroline Heerup" userId="9cd9b0b3-053c-4297-8ef6-16e64c63196b" providerId="ADAL" clId="{2A8B9F95-60A0-44A3-BB9D-0DB1A15C2564}" dt="2020-09-27T12:20:44.130" v="1897"/>
          <ac:spMkLst>
            <pc:docMk/>
            <pc:sldMk cId="1612508563" sldId="269"/>
            <ac:spMk id="20" creationId="{4629B8C4-E4E7-46F8-9BE2-56EEC2D8285D}"/>
          </ac:spMkLst>
        </pc:spChg>
        <pc:spChg chg="mod">
          <ac:chgData name="Caroline Heerup" userId="9cd9b0b3-053c-4297-8ef6-16e64c63196b" providerId="ADAL" clId="{2A8B9F95-60A0-44A3-BB9D-0DB1A15C2564}" dt="2020-09-27T12:20:27.446" v="1895"/>
          <ac:spMkLst>
            <pc:docMk/>
            <pc:sldMk cId="1612508563" sldId="269"/>
            <ac:spMk id="43" creationId="{AFFEBB9A-A184-42C1-B8E2-E9893FF234E6}"/>
          </ac:spMkLst>
        </pc:spChg>
        <pc:spChg chg="mod">
          <ac:chgData name="Caroline Heerup" userId="9cd9b0b3-053c-4297-8ef6-16e64c63196b" providerId="ADAL" clId="{2A8B9F95-60A0-44A3-BB9D-0DB1A15C2564}" dt="2020-09-27T12:20:12.612" v="1893"/>
          <ac:spMkLst>
            <pc:docMk/>
            <pc:sldMk cId="1612508563" sldId="269"/>
            <ac:spMk id="44" creationId="{73EB1962-7767-44B3-BE61-39D999C03380}"/>
          </ac:spMkLst>
        </pc:spChg>
        <pc:spChg chg="mod">
          <ac:chgData name="Caroline Heerup" userId="9cd9b0b3-053c-4297-8ef6-16e64c63196b" providerId="ADAL" clId="{2A8B9F95-60A0-44A3-BB9D-0DB1A15C2564}" dt="2020-09-27T12:20:33.734" v="1896"/>
          <ac:spMkLst>
            <pc:docMk/>
            <pc:sldMk cId="1612508563" sldId="269"/>
            <ac:spMk id="45" creationId="{C20C75EA-39DA-4705-8F87-03347BB84894}"/>
          </ac:spMkLst>
        </pc:spChg>
        <pc:spChg chg="mod">
          <ac:chgData name="Caroline Heerup" userId="9cd9b0b3-053c-4297-8ef6-16e64c63196b" providerId="ADAL" clId="{2A8B9F95-60A0-44A3-BB9D-0DB1A15C2564}" dt="2020-09-27T12:20:52.293" v="1898"/>
          <ac:spMkLst>
            <pc:docMk/>
            <pc:sldMk cId="1612508563" sldId="269"/>
            <ac:spMk id="46" creationId="{6700F619-AD8D-4704-8033-7E155E2713B7}"/>
          </ac:spMkLst>
        </pc:spChg>
        <pc:spChg chg="mod">
          <ac:chgData name="Caroline Heerup" userId="9cd9b0b3-053c-4297-8ef6-16e64c63196b" providerId="ADAL" clId="{2A8B9F95-60A0-44A3-BB9D-0DB1A15C2564}" dt="2020-09-27T12:20:59.031" v="1899"/>
          <ac:spMkLst>
            <pc:docMk/>
            <pc:sldMk cId="1612508563" sldId="269"/>
            <ac:spMk id="47" creationId="{417D882A-0D55-4B8C-910E-36756CE9AD69}"/>
          </ac:spMkLst>
        </pc:spChg>
      </pc:sldChg>
      <pc:sldChg chg="modSp mod">
        <pc:chgData name="Caroline Heerup" userId="9cd9b0b3-053c-4297-8ef6-16e64c63196b" providerId="ADAL" clId="{2A8B9F95-60A0-44A3-BB9D-0DB1A15C2564}" dt="2020-10-09T10:08:53.418" v="2168" actId="14100"/>
        <pc:sldMkLst>
          <pc:docMk/>
          <pc:sldMk cId="227926585" sldId="270"/>
        </pc:sldMkLst>
        <pc:spChg chg="mod">
          <ac:chgData name="Caroline Heerup" userId="9cd9b0b3-053c-4297-8ef6-16e64c63196b" providerId="ADAL" clId="{2A8B9F95-60A0-44A3-BB9D-0DB1A15C2564}" dt="2020-10-09T10:08:53.418" v="2168" actId="14100"/>
          <ac:spMkLst>
            <pc:docMk/>
            <pc:sldMk cId="227926585" sldId="270"/>
            <ac:spMk id="23" creationId="{330494AA-349F-4CC2-8213-4AEA74DA1064}"/>
          </ac:spMkLst>
        </pc:spChg>
      </pc:sldChg>
      <pc:sldChg chg="modSp mod modAnim">
        <pc:chgData name="Caroline Heerup" userId="9cd9b0b3-053c-4297-8ef6-16e64c63196b" providerId="ADAL" clId="{2A8B9F95-60A0-44A3-BB9D-0DB1A15C2564}" dt="2020-10-09T10:59:04.591" v="2232" actId="255"/>
        <pc:sldMkLst>
          <pc:docMk/>
          <pc:sldMk cId="453214469" sldId="271"/>
        </pc:sldMkLst>
        <pc:spChg chg="mod">
          <ac:chgData name="Caroline Heerup" userId="9cd9b0b3-053c-4297-8ef6-16e64c63196b" providerId="ADAL" clId="{2A8B9F95-60A0-44A3-BB9D-0DB1A15C2564}" dt="2020-10-09T10:59:04.591" v="2232" actId="255"/>
          <ac:spMkLst>
            <pc:docMk/>
            <pc:sldMk cId="453214469" sldId="271"/>
            <ac:spMk id="23" creationId="{330494AA-349F-4CC2-8213-4AEA74DA1064}"/>
          </ac:spMkLst>
        </pc:spChg>
      </pc:sldChg>
      <pc:sldChg chg="modSp mod">
        <pc:chgData name="Caroline Heerup" userId="9cd9b0b3-053c-4297-8ef6-16e64c63196b" providerId="ADAL" clId="{2A8B9F95-60A0-44A3-BB9D-0DB1A15C2564}" dt="2020-10-09T10:59:25.873" v="2250" actId="255"/>
        <pc:sldMkLst>
          <pc:docMk/>
          <pc:sldMk cId="629999143" sldId="272"/>
        </pc:sldMkLst>
        <pc:spChg chg="mod">
          <ac:chgData name="Caroline Heerup" userId="9cd9b0b3-053c-4297-8ef6-16e64c63196b" providerId="ADAL" clId="{2A8B9F95-60A0-44A3-BB9D-0DB1A15C2564}" dt="2020-10-09T10:59:25.873" v="2250" actId="255"/>
          <ac:spMkLst>
            <pc:docMk/>
            <pc:sldMk cId="629999143" sldId="272"/>
            <ac:spMk id="23" creationId="{330494AA-349F-4CC2-8213-4AEA74DA1064}"/>
          </ac:spMkLst>
        </pc:spChg>
      </pc:sldChg>
      <pc:sldChg chg="addSp delSp modSp add del mod addAnim delAnim modAnim">
        <pc:chgData name="Caroline Heerup" userId="9cd9b0b3-053c-4297-8ef6-16e64c63196b" providerId="ADAL" clId="{2A8B9F95-60A0-44A3-BB9D-0DB1A15C2564}" dt="2020-09-26T11:49:43.421" v="1185" actId="47"/>
        <pc:sldMkLst>
          <pc:docMk/>
          <pc:sldMk cId="2073492602" sldId="275"/>
        </pc:sldMkLst>
        <pc:spChg chg="del mod ord">
          <ac:chgData name="Caroline Heerup" userId="9cd9b0b3-053c-4297-8ef6-16e64c63196b" providerId="ADAL" clId="{2A8B9F95-60A0-44A3-BB9D-0DB1A15C2564}" dt="2020-09-26T11:20:21.867" v="911" actId="478"/>
          <ac:spMkLst>
            <pc:docMk/>
            <pc:sldMk cId="2073492602" sldId="275"/>
            <ac:spMk id="2" creationId="{5749E8BA-78C5-4844-8E9A-F30F8C45C669}"/>
          </ac:spMkLst>
        </pc:spChg>
        <pc:spChg chg="add mod">
          <ac:chgData name="Caroline Heerup" userId="9cd9b0b3-053c-4297-8ef6-16e64c63196b" providerId="ADAL" clId="{2A8B9F95-60A0-44A3-BB9D-0DB1A15C2564}" dt="2020-09-26T09:47:16.385" v="146" actId="1076"/>
          <ac:spMkLst>
            <pc:docMk/>
            <pc:sldMk cId="2073492602" sldId="275"/>
            <ac:spMk id="3" creationId="{32FFB753-1D24-4B7F-8A74-8339C4F9A71D}"/>
          </ac:spMkLst>
        </pc:spChg>
        <pc:spChg chg="del mod ord">
          <ac:chgData name="Caroline Heerup" userId="9cd9b0b3-053c-4297-8ef6-16e64c63196b" providerId="ADAL" clId="{2A8B9F95-60A0-44A3-BB9D-0DB1A15C2564}" dt="2020-09-26T11:20:14.430" v="905" actId="478"/>
          <ac:spMkLst>
            <pc:docMk/>
            <pc:sldMk cId="2073492602" sldId="275"/>
            <ac:spMk id="8" creationId="{32C96D24-A3F6-4FF3-9510-0136D4916D1D}"/>
          </ac:spMkLst>
        </pc:spChg>
        <pc:spChg chg="del mod ord">
          <ac:chgData name="Caroline Heerup" userId="9cd9b0b3-053c-4297-8ef6-16e64c63196b" providerId="ADAL" clId="{2A8B9F95-60A0-44A3-BB9D-0DB1A15C2564}" dt="2020-09-26T11:20:22.507" v="912" actId="478"/>
          <ac:spMkLst>
            <pc:docMk/>
            <pc:sldMk cId="2073492602" sldId="275"/>
            <ac:spMk id="9" creationId="{D24144E0-7522-4056-848A-1DDF73C81DC1}"/>
          </ac:spMkLst>
        </pc:spChg>
        <pc:spChg chg="del mod ord">
          <ac:chgData name="Caroline Heerup" userId="9cd9b0b3-053c-4297-8ef6-16e64c63196b" providerId="ADAL" clId="{2A8B9F95-60A0-44A3-BB9D-0DB1A15C2564}" dt="2020-09-26T11:20:23.075" v="913" actId="478"/>
          <ac:spMkLst>
            <pc:docMk/>
            <pc:sldMk cId="2073492602" sldId="275"/>
            <ac:spMk id="10" creationId="{8761B2EF-8D63-4525-9E28-C17DF369AEA2}"/>
          </ac:spMkLst>
        </pc:spChg>
        <pc:spChg chg="mod ord">
          <ac:chgData name="Caroline Heerup" userId="9cd9b0b3-053c-4297-8ef6-16e64c63196b" providerId="ADAL" clId="{2A8B9F95-60A0-44A3-BB9D-0DB1A15C2564}" dt="2020-09-26T10:04:03.337" v="611" actId="1076"/>
          <ac:spMkLst>
            <pc:docMk/>
            <pc:sldMk cId="2073492602" sldId="275"/>
            <ac:spMk id="12" creationId="{990C9B37-16C6-468B-BBDC-3F904FE5DEBA}"/>
          </ac:spMkLst>
        </pc:spChg>
        <pc:spChg chg="mod ord">
          <ac:chgData name="Caroline Heerup" userId="9cd9b0b3-053c-4297-8ef6-16e64c63196b" providerId="ADAL" clId="{2A8B9F95-60A0-44A3-BB9D-0DB1A15C2564}" dt="2020-09-26T10:04:02.087" v="610" actId="1076"/>
          <ac:spMkLst>
            <pc:docMk/>
            <pc:sldMk cId="2073492602" sldId="275"/>
            <ac:spMk id="13" creationId="{C36E81E3-9CDC-4012-929C-F90382880F07}"/>
          </ac:spMkLst>
        </pc:spChg>
        <pc:spChg chg="mod ord">
          <ac:chgData name="Caroline Heerup" userId="9cd9b0b3-053c-4297-8ef6-16e64c63196b" providerId="ADAL" clId="{2A8B9F95-60A0-44A3-BB9D-0DB1A15C2564}" dt="2020-09-26T10:00:15.539" v="458" actId="14100"/>
          <ac:spMkLst>
            <pc:docMk/>
            <pc:sldMk cId="2073492602" sldId="275"/>
            <ac:spMk id="23" creationId="{330494AA-349F-4CC2-8213-4AEA74DA1064}"/>
          </ac:spMkLst>
        </pc:spChg>
        <pc:spChg chg="mod ord">
          <ac:chgData name="Caroline Heerup" userId="9cd9b0b3-053c-4297-8ef6-16e64c63196b" providerId="ADAL" clId="{2A8B9F95-60A0-44A3-BB9D-0DB1A15C2564}" dt="2020-09-26T10:05:10.174" v="626" actId="1076"/>
          <ac:spMkLst>
            <pc:docMk/>
            <pc:sldMk cId="2073492602" sldId="275"/>
            <ac:spMk id="26" creationId="{DEACF958-9FF2-47C4-83F3-31F09C4CCADF}"/>
          </ac:spMkLst>
        </pc:spChg>
        <pc:spChg chg="mod">
          <ac:chgData name="Caroline Heerup" userId="9cd9b0b3-053c-4297-8ef6-16e64c63196b" providerId="ADAL" clId="{2A8B9F95-60A0-44A3-BB9D-0DB1A15C2564}" dt="2020-09-26T09:43:45.538" v="128"/>
          <ac:spMkLst>
            <pc:docMk/>
            <pc:sldMk cId="2073492602" sldId="275"/>
            <ac:spMk id="30" creationId="{7C929053-D819-4C3B-9B55-C64949B42CC8}"/>
          </ac:spMkLst>
        </pc:spChg>
        <pc:spChg chg="mod">
          <ac:chgData name="Caroline Heerup" userId="9cd9b0b3-053c-4297-8ef6-16e64c63196b" providerId="ADAL" clId="{2A8B9F95-60A0-44A3-BB9D-0DB1A15C2564}" dt="2020-09-26T09:43:45.538" v="128"/>
          <ac:spMkLst>
            <pc:docMk/>
            <pc:sldMk cId="2073492602" sldId="275"/>
            <ac:spMk id="32" creationId="{29DE6C6A-98B5-4AE4-8069-F0C40DD6DD0C}"/>
          </ac:spMkLst>
        </pc:spChg>
        <pc:spChg chg="add del mod">
          <ac:chgData name="Caroline Heerup" userId="9cd9b0b3-053c-4297-8ef6-16e64c63196b" providerId="ADAL" clId="{2A8B9F95-60A0-44A3-BB9D-0DB1A15C2564}" dt="2020-09-26T11:03:12.624" v="682" actId="478"/>
          <ac:spMkLst>
            <pc:docMk/>
            <pc:sldMk cId="2073492602" sldId="275"/>
            <ac:spMk id="57" creationId="{CD6560D4-D751-4C8D-9547-17EDDA6EFE3C}"/>
          </ac:spMkLst>
        </pc:spChg>
        <pc:grpChg chg="add mod">
          <ac:chgData name="Caroline Heerup" userId="9cd9b0b3-053c-4297-8ef6-16e64c63196b" providerId="ADAL" clId="{2A8B9F95-60A0-44A3-BB9D-0DB1A15C2564}" dt="2020-09-26T09:46:42.004" v="143" actId="164"/>
          <ac:grpSpMkLst>
            <pc:docMk/>
            <pc:sldMk cId="2073492602" sldId="275"/>
            <ac:grpSpMk id="15" creationId="{1F44B651-5E5F-45AD-82CA-02D49CB859C3}"/>
          </ac:grpSpMkLst>
        </pc:grpChg>
        <pc:grpChg chg="add mod ord">
          <ac:chgData name="Caroline Heerup" userId="9cd9b0b3-053c-4297-8ef6-16e64c63196b" providerId="ADAL" clId="{2A8B9F95-60A0-44A3-BB9D-0DB1A15C2564}" dt="2020-09-26T11:21:05.471" v="919" actId="1076"/>
          <ac:grpSpMkLst>
            <pc:docMk/>
            <pc:sldMk cId="2073492602" sldId="275"/>
            <ac:grpSpMk id="28" creationId="{4CAFEAF3-E924-4190-8F29-29508677DE89}"/>
          </ac:grpSpMkLst>
        </pc:grpChg>
        <pc:grpChg chg="mod">
          <ac:chgData name="Caroline Heerup" userId="9cd9b0b3-053c-4297-8ef6-16e64c63196b" providerId="ADAL" clId="{2A8B9F95-60A0-44A3-BB9D-0DB1A15C2564}" dt="2020-09-26T09:43:45.538" v="128"/>
          <ac:grpSpMkLst>
            <pc:docMk/>
            <pc:sldMk cId="2073492602" sldId="275"/>
            <ac:grpSpMk id="29" creationId="{3FBA2792-7584-4E8F-BAA1-8DFB048DD0D4}"/>
          </ac:grpSpMkLst>
        </pc:grpChg>
        <pc:grpChg chg="add del mod ord">
          <ac:chgData name="Caroline Heerup" userId="9cd9b0b3-053c-4297-8ef6-16e64c63196b" providerId="ADAL" clId="{2A8B9F95-60A0-44A3-BB9D-0DB1A15C2564}" dt="2020-09-26T09:41:40.863" v="111" actId="164"/>
          <ac:grpSpMkLst>
            <pc:docMk/>
            <pc:sldMk cId="2073492602" sldId="275"/>
            <ac:grpSpMk id="35" creationId="{37786A97-01FF-4CBF-91D2-02A2A6C86523}"/>
          </ac:grpSpMkLst>
        </pc:grpChg>
        <pc:grpChg chg="add del mod ord">
          <ac:chgData name="Caroline Heerup" userId="9cd9b0b3-053c-4297-8ef6-16e64c63196b" providerId="ADAL" clId="{2A8B9F95-60A0-44A3-BB9D-0DB1A15C2564}" dt="2020-09-26T11:20:20.804" v="910" actId="478"/>
          <ac:grpSpMkLst>
            <pc:docMk/>
            <pc:sldMk cId="2073492602" sldId="275"/>
            <ac:grpSpMk id="38" creationId="{9205DD29-BE56-4A52-9DF1-0E97CD52E808}"/>
          </ac:grpSpMkLst>
        </pc:grpChg>
        <pc:picChg chg="ord">
          <ac:chgData name="Caroline Heerup" userId="9cd9b0b3-053c-4297-8ef6-16e64c63196b" providerId="ADAL" clId="{2A8B9F95-60A0-44A3-BB9D-0DB1A15C2564}" dt="2020-09-26T09:39:46.703" v="85" actId="166"/>
          <ac:picMkLst>
            <pc:docMk/>
            <pc:sldMk cId="2073492602" sldId="275"/>
            <ac:picMk id="5" creationId="{6C69DFAC-AA5E-498D-B3D8-CD96FCB5782A}"/>
          </ac:picMkLst>
        </pc:picChg>
        <pc:picChg chg="mod">
          <ac:chgData name="Caroline Heerup" userId="9cd9b0b3-053c-4297-8ef6-16e64c63196b" providerId="ADAL" clId="{2A8B9F95-60A0-44A3-BB9D-0DB1A15C2564}" dt="2020-09-26T09:42:01.679" v="114" actId="1076"/>
          <ac:picMkLst>
            <pc:docMk/>
            <pc:sldMk cId="2073492602" sldId="275"/>
            <ac:picMk id="6" creationId="{AF7203E9-0064-43F8-8053-BCD49C8F545D}"/>
          </ac:picMkLst>
        </pc:picChg>
        <pc:picChg chg="add del mod ord">
          <ac:chgData name="Caroline Heerup" userId="9cd9b0b3-053c-4297-8ef6-16e64c63196b" providerId="ADAL" clId="{2A8B9F95-60A0-44A3-BB9D-0DB1A15C2564}" dt="2020-09-26T11:20:16.586" v="906" actId="478"/>
          <ac:picMkLst>
            <pc:docMk/>
            <pc:sldMk cId="2073492602" sldId="275"/>
            <ac:picMk id="11" creationId="{6C035696-6CB0-4C27-BA29-E73DC8E0357D}"/>
          </ac:picMkLst>
        </pc:picChg>
        <pc:picChg chg="mod ord">
          <ac:chgData name="Caroline Heerup" userId="9cd9b0b3-053c-4297-8ef6-16e64c63196b" providerId="ADAL" clId="{2A8B9F95-60A0-44A3-BB9D-0DB1A15C2564}" dt="2020-09-26T10:04:04.962" v="612" actId="1076"/>
          <ac:picMkLst>
            <pc:docMk/>
            <pc:sldMk cId="2073492602" sldId="275"/>
            <ac:picMk id="21" creationId="{DECDDBFA-F7DD-4AA9-9E54-5655E6767C25}"/>
          </ac:picMkLst>
        </pc:picChg>
        <pc:picChg chg="mod">
          <ac:chgData name="Caroline Heerup" userId="9cd9b0b3-053c-4297-8ef6-16e64c63196b" providerId="ADAL" clId="{2A8B9F95-60A0-44A3-BB9D-0DB1A15C2564}" dt="2020-09-26T09:43:45.538" v="128"/>
          <ac:picMkLst>
            <pc:docMk/>
            <pc:sldMk cId="2073492602" sldId="275"/>
            <ac:picMk id="31" creationId="{DDA7EE4F-2961-467E-A7D1-3E8C457CA0A2}"/>
          </ac:picMkLst>
        </pc:picChg>
        <pc:picChg chg="mod">
          <ac:chgData name="Caroline Heerup" userId="9cd9b0b3-053c-4297-8ef6-16e64c63196b" providerId="ADAL" clId="{2A8B9F95-60A0-44A3-BB9D-0DB1A15C2564}" dt="2020-09-26T09:43:45.538" v="128"/>
          <ac:picMkLst>
            <pc:docMk/>
            <pc:sldMk cId="2073492602" sldId="275"/>
            <ac:picMk id="33" creationId="{2442D65C-A635-4A0A-AFB2-AF6F5354C6D6}"/>
          </ac:picMkLst>
        </pc:picChg>
        <pc:picChg chg="add mod">
          <ac:chgData name="Caroline Heerup" userId="9cd9b0b3-053c-4297-8ef6-16e64c63196b" providerId="ADAL" clId="{2A8B9F95-60A0-44A3-BB9D-0DB1A15C2564}" dt="2020-09-26T09:58:46.982" v="421" actId="1076"/>
          <ac:picMkLst>
            <pc:docMk/>
            <pc:sldMk cId="2073492602" sldId="275"/>
            <ac:picMk id="45" creationId="{051F940E-14D5-43B9-9D5B-BEA90FEB1C83}"/>
          </ac:picMkLst>
        </pc:picChg>
        <pc:inkChg chg="add mod">
          <ac:chgData name="Caroline Heerup" userId="9cd9b0b3-053c-4297-8ef6-16e64c63196b" providerId="ADAL" clId="{2A8B9F95-60A0-44A3-BB9D-0DB1A15C2564}" dt="2020-09-26T09:46:42.004" v="143" actId="164"/>
          <ac:inkMkLst>
            <pc:docMk/>
            <pc:sldMk cId="2073492602" sldId="275"/>
            <ac:inkMk id="16" creationId="{7FC380A5-95F4-4F21-A5E1-615165A54291}"/>
          </ac:inkMkLst>
        </pc:inkChg>
        <pc:inkChg chg="add mod">
          <ac:chgData name="Caroline Heerup" userId="9cd9b0b3-053c-4297-8ef6-16e64c63196b" providerId="ADAL" clId="{2A8B9F95-60A0-44A3-BB9D-0DB1A15C2564}" dt="2020-09-26T09:46:42.004" v="143" actId="164"/>
          <ac:inkMkLst>
            <pc:docMk/>
            <pc:sldMk cId="2073492602" sldId="275"/>
            <ac:inkMk id="17" creationId="{9ABC8373-2B8D-4E3E-B132-BC4744D43294}"/>
          </ac:inkMkLst>
        </pc:inkChg>
        <pc:inkChg chg="add mod">
          <ac:chgData name="Caroline Heerup" userId="9cd9b0b3-053c-4297-8ef6-16e64c63196b" providerId="ADAL" clId="{2A8B9F95-60A0-44A3-BB9D-0DB1A15C2564}" dt="2020-09-26T09:46:42.004" v="143" actId="164"/>
          <ac:inkMkLst>
            <pc:docMk/>
            <pc:sldMk cId="2073492602" sldId="275"/>
            <ac:inkMk id="20" creationId="{432656B2-70CF-44EC-B846-11B373E1D1AF}"/>
          </ac:inkMkLst>
        </pc:inkChg>
        <pc:inkChg chg="add mod">
          <ac:chgData name="Caroline Heerup" userId="9cd9b0b3-053c-4297-8ef6-16e64c63196b" providerId="ADAL" clId="{2A8B9F95-60A0-44A3-BB9D-0DB1A15C2564}" dt="2020-09-26T09:46:42.004" v="143" actId="164"/>
          <ac:inkMkLst>
            <pc:docMk/>
            <pc:sldMk cId="2073492602" sldId="275"/>
            <ac:inkMk id="22" creationId="{01F0FA18-07DC-4BF2-848A-F7117937B548}"/>
          </ac:inkMkLst>
        </pc:inkChg>
        <pc:inkChg chg="add mod">
          <ac:chgData name="Caroline Heerup" userId="9cd9b0b3-053c-4297-8ef6-16e64c63196b" providerId="ADAL" clId="{2A8B9F95-60A0-44A3-BB9D-0DB1A15C2564}" dt="2020-09-26T09:46:42.004" v="143" actId="164"/>
          <ac:inkMkLst>
            <pc:docMk/>
            <pc:sldMk cId="2073492602" sldId="275"/>
            <ac:inkMk id="24" creationId="{0DCA3D46-E694-400E-878A-CDBD5D7828BA}"/>
          </ac:inkMkLst>
        </pc:inkChg>
        <pc:inkChg chg="add mod">
          <ac:chgData name="Caroline Heerup" userId="9cd9b0b3-053c-4297-8ef6-16e64c63196b" providerId="ADAL" clId="{2A8B9F95-60A0-44A3-BB9D-0DB1A15C2564}" dt="2020-09-26T09:46:42.004" v="143" actId="164"/>
          <ac:inkMkLst>
            <pc:docMk/>
            <pc:sldMk cId="2073492602" sldId="275"/>
            <ac:inkMk id="25" creationId="{FBC09C2B-1171-4B43-A6AB-0565AD8881C3}"/>
          </ac:inkMkLst>
        </pc:inkChg>
        <pc:inkChg chg="add mod">
          <ac:chgData name="Caroline Heerup" userId="9cd9b0b3-053c-4297-8ef6-16e64c63196b" providerId="ADAL" clId="{2A8B9F95-60A0-44A3-BB9D-0DB1A15C2564}" dt="2020-09-26T09:46:42.004" v="143" actId="164"/>
          <ac:inkMkLst>
            <pc:docMk/>
            <pc:sldMk cId="2073492602" sldId="275"/>
            <ac:inkMk id="34" creationId="{63ED1F10-CF38-409A-9BC1-8F8284BFFC25}"/>
          </ac:inkMkLst>
        </pc:inkChg>
        <pc:inkChg chg="add mod">
          <ac:chgData name="Caroline Heerup" userId="9cd9b0b3-053c-4297-8ef6-16e64c63196b" providerId="ADAL" clId="{2A8B9F95-60A0-44A3-BB9D-0DB1A15C2564}" dt="2020-09-26T09:46:42.004" v="143" actId="164"/>
          <ac:inkMkLst>
            <pc:docMk/>
            <pc:sldMk cId="2073492602" sldId="275"/>
            <ac:inkMk id="36" creationId="{06403336-B9A3-476D-861B-331A9897254C}"/>
          </ac:inkMkLst>
        </pc:inkChg>
        <pc:inkChg chg="add mod">
          <ac:chgData name="Caroline Heerup" userId="9cd9b0b3-053c-4297-8ef6-16e64c63196b" providerId="ADAL" clId="{2A8B9F95-60A0-44A3-BB9D-0DB1A15C2564}" dt="2020-09-26T09:46:42.004" v="143" actId="164"/>
          <ac:inkMkLst>
            <pc:docMk/>
            <pc:sldMk cId="2073492602" sldId="275"/>
            <ac:inkMk id="37" creationId="{340EE281-1A58-470D-893B-54AC59B12B36}"/>
          </ac:inkMkLst>
        </pc:inkChg>
        <pc:cxnChg chg="del mod ord">
          <ac:chgData name="Caroline Heerup" userId="9cd9b0b3-053c-4297-8ef6-16e64c63196b" providerId="ADAL" clId="{2A8B9F95-60A0-44A3-BB9D-0DB1A15C2564}" dt="2020-09-26T11:20:17.258" v="907" actId="478"/>
          <ac:cxnSpMkLst>
            <pc:docMk/>
            <pc:sldMk cId="2073492602" sldId="275"/>
            <ac:cxnSpMk id="7" creationId="{5C71CAC8-AE7F-4E57-AF62-295FB5A94B52}"/>
          </ac:cxnSpMkLst>
        </pc:cxnChg>
        <pc:cxnChg chg="del">
          <ac:chgData name="Caroline Heerup" userId="9cd9b0b3-053c-4297-8ef6-16e64c63196b" providerId="ADAL" clId="{2A8B9F95-60A0-44A3-BB9D-0DB1A15C2564}" dt="2020-09-26T09:39:09.325" v="81" actId="478"/>
          <ac:cxnSpMkLst>
            <pc:docMk/>
            <pc:sldMk cId="2073492602" sldId="275"/>
            <ac:cxnSpMk id="14" creationId="{C7DDF045-346C-4741-B17F-553E2B3E0200}"/>
          </ac:cxnSpMkLst>
        </pc:cxnChg>
        <pc:cxnChg chg="del mod ord">
          <ac:chgData name="Caroline Heerup" userId="9cd9b0b3-053c-4297-8ef6-16e64c63196b" providerId="ADAL" clId="{2A8B9F95-60A0-44A3-BB9D-0DB1A15C2564}" dt="2020-09-26T09:58:29.589" v="417" actId="478"/>
          <ac:cxnSpMkLst>
            <pc:docMk/>
            <pc:sldMk cId="2073492602" sldId="275"/>
            <ac:cxnSpMk id="27" creationId="{99BB5896-DA13-40D7-80C5-6F52E2FB86AD}"/>
          </ac:cxnSpMkLst>
        </pc:cxnChg>
        <pc:cxnChg chg="add del mod">
          <ac:chgData name="Caroline Heerup" userId="9cd9b0b3-053c-4297-8ef6-16e64c63196b" providerId="ADAL" clId="{2A8B9F95-60A0-44A3-BB9D-0DB1A15C2564}" dt="2020-09-26T11:20:18.164" v="908" actId="478"/>
          <ac:cxnSpMkLst>
            <pc:docMk/>
            <pc:sldMk cId="2073492602" sldId="275"/>
            <ac:cxnSpMk id="42" creationId="{DA6F4786-0D90-4DDF-BC55-23881AF48BEB}"/>
          </ac:cxnSpMkLst>
        </pc:cxnChg>
        <pc:cxnChg chg="add del mod">
          <ac:chgData name="Caroline Heerup" userId="9cd9b0b3-053c-4297-8ef6-16e64c63196b" providerId="ADAL" clId="{2A8B9F95-60A0-44A3-BB9D-0DB1A15C2564}" dt="2020-09-26T11:20:19.945" v="909" actId="478"/>
          <ac:cxnSpMkLst>
            <pc:docMk/>
            <pc:sldMk cId="2073492602" sldId="275"/>
            <ac:cxnSpMk id="44" creationId="{4A3057D7-28A7-44F1-A75F-4E596F3BE286}"/>
          </ac:cxnSpMkLst>
        </pc:cxnChg>
        <pc:cxnChg chg="add mod">
          <ac:chgData name="Caroline Heerup" userId="9cd9b0b3-053c-4297-8ef6-16e64c63196b" providerId="ADAL" clId="{2A8B9F95-60A0-44A3-BB9D-0DB1A15C2564}" dt="2020-09-26T10:07:15.483" v="645" actId="14100"/>
          <ac:cxnSpMkLst>
            <pc:docMk/>
            <pc:sldMk cId="2073492602" sldId="275"/>
            <ac:cxnSpMk id="48" creationId="{9A0A53EC-F093-4EAD-A71C-5079E1872CA6}"/>
          </ac:cxnSpMkLst>
        </pc:cxnChg>
        <pc:cxnChg chg="add mod">
          <ac:chgData name="Caroline Heerup" userId="9cd9b0b3-053c-4297-8ef6-16e64c63196b" providerId="ADAL" clId="{2A8B9F95-60A0-44A3-BB9D-0DB1A15C2564}" dt="2020-09-26T10:04:29.949" v="622" actId="1076"/>
          <ac:cxnSpMkLst>
            <pc:docMk/>
            <pc:sldMk cId="2073492602" sldId="275"/>
            <ac:cxnSpMk id="52" creationId="{6C12BDF6-74DA-49FB-B65B-947F59F74A64}"/>
          </ac:cxnSpMkLst>
        </pc:cxnChg>
        <pc:cxnChg chg="add mod">
          <ac:chgData name="Caroline Heerup" userId="9cd9b0b3-053c-4297-8ef6-16e64c63196b" providerId="ADAL" clId="{2A8B9F95-60A0-44A3-BB9D-0DB1A15C2564}" dt="2020-09-26T10:04:14.791" v="617" actId="1076"/>
          <ac:cxnSpMkLst>
            <pc:docMk/>
            <pc:sldMk cId="2073492602" sldId="275"/>
            <ac:cxnSpMk id="53" creationId="{E178804C-924E-4E47-A3BE-6C3CDBB7F429}"/>
          </ac:cxnSpMkLst>
        </pc:cxnChg>
        <pc:cxnChg chg="del">
          <ac:chgData name="Caroline Heerup" userId="9cd9b0b3-053c-4297-8ef6-16e64c63196b" providerId="ADAL" clId="{2A8B9F95-60A0-44A3-BB9D-0DB1A15C2564}" dt="2020-09-26T09:39:03.247" v="78" actId="478"/>
          <ac:cxnSpMkLst>
            <pc:docMk/>
            <pc:sldMk cId="2073492602" sldId="275"/>
            <ac:cxnSpMk id="56" creationId="{05E977B5-38AA-4675-B3FE-74E544867D8F}"/>
          </ac:cxnSpMkLst>
        </pc:cxnChg>
        <pc:cxnChg chg="del">
          <ac:chgData name="Caroline Heerup" userId="9cd9b0b3-053c-4297-8ef6-16e64c63196b" providerId="ADAL" clId="{2A8B9F95-60A0-44A3-BB9D-0DB1A15C2564}" dt="2020-09-26T09:39:12.372" v="83" actId="478"/>
          <ac:cxnSpMkLst>
            <pc:docMk/>
            <pc:sldMk cId="2073492602" sldId="275"/>
            <ac:cxnSpMk id="58" creationId="{A60905C2-1983-49B7-87DB-EEAFC1200B25}"/>
          </ac:cxnSpMkLst>
        </pc:cxnChg>
        <pc:cxnChg chg="del mod">
          <ac:chgData name="Caroline Heerup" userId="9cd9b0b3-053c-4297-8ef6-16e64c63196b" providerId="ADAL" clId="{2A8B9F95-60A0-44A3-BB9D-0DB1A15C2564}" dt="2020-09-26T09:39:14.934" v="84" actId="478"/>
          <ac:cxnSpMkLst>
            <pc:docMk/>
            <pc:sldMk cId="2073492602" sldId="275"/>
            <ac:cxnSpMk id="65" creationId="{CD227727-1F49-4895-8062-1D6FF60ABFFA}"/>
          </ac:cxnSpMkLst>
        </pc:cxnChg>
      </pc:sldChg>
      <pc:sldChg chg="addSp delSp modSp add del mod ord delAnim modAnim">
        <pc:chgData name="Caroline Heerup" userId="9cd9b0b3-053c-4297-8ef6-16e64c63196b" providerId="ADAL" clId="{2A8B9F95-60A0-44A3-BB9D-0DB1A15C2564}" dt="2020-09-27T11:21:48.913" v="1514" actId="47"/>
        <pc:sldMkLst>
          <pc:docMk/>
          <pc:sldMk cId="3033484457" sldId="276"/>
        </pc:sldMkLst>
        <pc:spChg chg="mod">
          <ac:chgData name="Caroline Heerup" userId="9cd9b0b3-053c-4297-8ef6-16e64c63196b" providerId="ADAL" clId="{2A8B9F95-60A0-44A3-BB9D-0DB1A15C2564}" dt="2020-09-27T11:10:52.873" v="1244" actId="688"/>
          <ac:spMkLst>
            <pc:docMk/>
            <pc:sldMk cId="3033484457" sldId="276"/>
            <ac:spMk id="2" creationId="{5749E8BA-78C5-4844-8E9A-F30F8C45C669}"/>
          </ac:spMkLst>
        </pc:spChg>
        <pc:spChg chg="del mod">
          <ac:chgData name="Caroline Heerup" userId="9cd9b0b3-053c-4297-8ef6-16e64c63196b" providerId="ADAL" clId="{2A8B9F95-60A0-44A3-BB9D-0DB1A15C2564}" dt="2020-09-27T11:09:00.420" v="1226" actId="478"/>
          <ac:spMkLst>
            <pc:docMk/>
            <pc:sldMk cId="3033484457" sldId="276"/>
            <ac:spMk id="8" creationId="{32C96D24-A3F6-4FF3-9510-0136D4916D1D}"/>
          </ac:spMkLst>
        </pc:spChg>
        <pc:spChg chg="mod">
          <ac:chgData name="Caroline Heerup" userId="9cd9b0b3-053c-4297-8ef6-16e64c63196b" providerId="ADAL" clId="{2A8B9F95-60A0-44A3-BB9D-0DB1A15C2564}" dt="2020-09-27T11:10:58.677" v="1246" actId="1076"/>
          <ac:spMkLst>
            <pc:docMk/>
            <pc:sldMk cId="3033484457" sldId="276"/>
            <ac:spMk id="9" creationId="{D24144E0-7522-4056-848A-1DDF73C81DC1}"/>
          </ac:spMkLst>
        </pc:spChg>
        <pc:spChg chg="mod">
          <ac:chgData name="Caroline Heerup" userId="9cd9b0b3-053c-4297-8ef6-16e64c63196b" providerId="ADAL" clId="{2A8B9F95-60A0-44A3-BB9D-0DB1A15C2564}" dt="2020-09-27T11:10:56.354" v="1245" actId="1076"/>
          <ac:spMkLst>
            <pc:docMk/>
            <pc:sldMk cId="3033484457" sldId="276"/>
            <ac:spMk id="10" creationId="{8761B2EF-8D63-4525-9E28-C17DF369AEA2}"/>
          </ac:spMkLst>
        </pc:spChg>
        <pc:spChg chg="del">
          <ac:chgData name="Caroline Heerup" userId="9cd9b0b3-053c-4297-8ef6-16e64c63196b" providerId="ADAL" clId="{2A8B9F95-60A0-44A3-BB9D-0DB1A15C2564}" dt="2020-09-26T11:03:44.972" v="687" actId="478"/>
          <ac:spMkLst>
            <pc:docMk/>
            <pc:sldMk cId="3033484457" sldId="276"/>
            <ac:spMk id="12" creationId="{990C9B37-16C6-468B-BBDC-3F904FE5DEBA}"/>
          </ac:spMkLst>
        </pc:spChg>
        <pc:spChg chg="del">
          <ac:chgData name="Caroline Heerup" userId="9cd9b0b3-053c-4297-8ef6-16e64c63196b" providerId="ADAL" clId="{2A8B9F95-60A0-44A3-BB9D-0DB1A15C2564}" dt="2020-09-26T11:03:45.987" v="688" actId="478"/>
          <ac:spMkLst>
            <pc:docMk/>
            <pc:sldMk cId="3033484457" sldId="276"/>
            <ac:spMk id="13" creationId="{C36E81E3-9CDC-4012-929C-F90382880F07}"/>
          </ac:spMkLst>
        </pc:spChg>
        <pc:spChg chg="del">
          <ac:chgData name="Caroline Heerup" userId="9cd9b0b3-053c-4297-8ef6-16e64c63196b" providerId="ADAL" clId="{2A8B9F95-60A0-44A3-BB9D-0DB1A15C2564}" dt="2020-09-26T11:03:50.706" v="692" actId="478"/>
          <ac:spMkLst>
            <pc:docMk/>
            <pc:sldMk cId="3033484457" sldId="276"/>
            <ac:spMk id="26" creationId="{DEACF958-9FF2-47C4-83F3-31F09C4CCADF}"/>
          </ac:spMkLst>
        </pc:spChg>
        <pc:spChg chg="add mod">
          <ac:chgData name="Caroline Heerup" userId="9cd9b0b3-053c-4297-8ef6-16e64c63196b" providerId="ADAL" clId="{2A8B9F95-60A0-44A3-BB9D-0DB1A15C2564}" dt="2020-09-26T11:15:50.143" v="774" actId="164"/>
          <ac:spMkLst>
            <pc:docMk/>
            <pc:sldMk cId="3033484457" sldId="276"/>
            <ac:spMk id="39" creationId="{027E8814-2E4C-4861-AF26-1D959E5633EE}"/>
          </ac:spMkLst>
        </pc:spChg>
        <pc:spChg chg="add mod ord">
          <ac:chgData name="Caroline Heerup" userId="9cd9b0b3-053c-4297-8ef6-16e64c63196b" providerId="ADAL" clId="{2A8B9F95-60A0-44A3-BB9D-0DB1A15C2564}" dt="2020-09-26T11:18:55.593" v="853" actId="164"/>
          <ac:spMkLst>
            <pc:docMk/>
            <pc:sldMk cId="3033484457" sldId="276"/>
            <ac:spMk id="47" creationId="{835B88F8-F71B-4643-9F96-F53AF778DB76}"/>
          </ac:spMkLst>
        </pc:spChg>
        <pc:spChg chg="add mod">
          <ac:chgData name="Caroline Heerup" userId="9cd9b0b3-053c-4297-8ef6-16e64c63196b" providerId="ADAL" clId="{2A8B9F95-60A0-44A3-BB9D-0DB1A15C2564}" dt="2020-09-26T11:19:43.598" v="902" actId="20577"/>
          <ac:spMkLst>
            <pc:docMk/>
            <pc:sldMk cId="3033484457" sldId="276"/>
            <ac:spMk id="59" creationId="{B7C9C8D8-534B-4BB1-9796-24F2895ABE05}"/>
          </ac:spMkLst>
        </pc:spChg>
        <pc:grpChg chg="add mod ord">
          <ac:chgData name="Caroline Heerup" userId="9cd9b0b3-053c-4297-8ef6-16e64c63196b" providerId="ADAL" clId="{2A8B9F95-60A0-44A3-BB9D-0DB1A15C2564}" dt="2020-09-27T11:10:12.549" v="1234" actId="167"/>
          <ac:grpSpMkLst>
            <pc:docMk/>
            <pc:sldMk cId="3033484457" sldId="276"/>
            <ac:grpSpMk id="4" creationId="{24EACF3D-E597-44D0-B087-C7A7F39085D2}"/>
          </ac:grpSpMkLst>
        </pc:grpChg>
        <pc:grpChg chg="del">
          <ac:chgData name="Caroline Heerup" userId="9cd9b0b3-053c-4297-8ef6-16e64c63196b" providerId="ADAL" clId="{2A8B9F95-60A0-44A3-BB9D-0DB1A15C2564}" dt="2020-09-26T11:03:39.970" v="684" actId="478"/>
          <ac:grpSpMkLst>
            <pc:docMk/>
            <pc:sldMk cId="3033484457" sldId="276"/>
            <ac:grpSpMk id="28" creationId="{4CAFEAF3-E924-4190-8F29-29508677DE89}"/>
          </ac:grpSpMkLst>
        </pc:grpChg>
        <pc:grpChg chg="mod">
          <ac:chgData name="Caroline Heerup" userId="9cd9b0b3-053c-4297-8ef6-16e64c63196b" providerId="ADAL" clId="{2A8B9F95-60A0-44A3-BB9D-0DB1A15C2564}" dt="2020-09-27T11:09:47.109" v="1231" actId="164"/>
          <ac:grpSpMkLst>
            <pc:docMk/>
            <pc:sldMk cId="3033484457" sldId="276"/>
            <ac:grpSpMk id="38" creationId="{9205DD29-BE56-4A52-9DF1-0E97CD52E808}"/>
          </ac:grpSpMkLst>
        </pc:grpChg>
        <pc:grpChg chg="add mod">
          <ac:chgData name="Caroline Heerup" userId="9cd9b0b3-053c-4297-8ef6-16e64c63196b" providerId="ADAL" clId="{2A8B9F95-60A0-44A3-BB9D-0DB1A15C2564}" dt="2020-09-26T11:18:55.593" v="853" actId="164"/>
          <ac:grpSpMkLst>
            <pc:docMk/>
            <pc:sldMk cId="3033484457" sldId="276"/>
            <ac:grpSpMk id="46" creationId="{7129B8B1-3949-4809-A317-0BC52F46F82F}"/>
          </ac:grpSpMkLst>
        </pc:grpChg>
        <pc:grpChg chg="add mod">
          <ac:chgData name="Caroline Heerup" userId="9cd9b0b3-053c-4297-8ef6-16e64c63196b" providerId="ADAL" clId="{2A8B9F95-60A0-44A3-BB9D-0DB1A15C2564}" dt="2020-09-26T11:19:00.858" v="887" actId="1037"/>
          <ac:grpSpMkLst>
            <pc:docMk/>
            <pc:sldMk cId="3033484457" sldId="276"/>
            <ac:grpSpMk id="60" creationId="{FA334E74-FEEC-433B-A6CF-4D71A3140243}"/>
          </ac:grpSpMkLst>
        </pc:grpChg>
        <pc:grpChg chg="add del mod">
          <ac:chgData name="Caroline Heerup" userId="9cd9b0b3-053c-4297-8ef6-16e64c63196b" providerId="ADAL" clId="{2A8B9F95-60A0-44A3-BB9D-0DB1A15C2564}" dt="2020-09-26T11:25:27.406" v="983"/>
          <ac:grpSpMkLst>
            <pc:docMk/>
            <pc:sldMk cId="3033484457" sldId="276"/>
            <ac:grpSpMk id="63" creationId="{05B7FFF4-806A-4E06-8511-F14FE3DE2582}"/>
          </ac:grpSpMkLst>
        </pc:grpChg>
        <pc:grpChg chg="mod">
          <ac:chgData name="Caroline Heerup" userId="9cd9b0b3-053c-4297-8ef6-16e64c63196b" providerId="ADAL" clId="{2A8B9F95-60A0-44A3-BB9D-0DB1A15C2564}" dt="2020-09-26T11:24:36.002" v="969"/>
          <ac:grpSpMkLst>
            <pc:docMk/>
            <pc:sldMk cId="3033484457" sldId="276"/>
            <ac:grpSpMk id="65" creationId="{19EF11F3-041E-4B5C-ADC2-4C39C6010D17}"/>
          </ac:grpSpMkLst>
        </pc:grpChg>
        <pc:grpChg chg="add del mod">
          <ac:chgData name="Caroline Heerup" userId="9cd9b0b3-053c-4297-8ef6-16e64c63196b" providerId="ADAL" clId="{2A8B9F95-60A0-44A3-BB9D-0DB1A15C2564}" dt="2020-09-26T11:25:26.452" v="980"/>
          <ac:grpSpMkLst>
            <pc:docMk/>
            <pc:sldMk cId="3033484457" sldId="276"/>
            <ac:grpSpMk id="68" creationId="{C516AA7A-4D64-4E65-BC93-EB612D6AF960}"/>
          </ac:grpSpMkLst>
        </pc:grpChg>
        <pc:grpChg chg="mod">
          <ac:chgData name="Caroline Heerup" userId="9cd9b0b3-053c-4297-8ef6-16e64c63196b" providerId="ADAL" clId="{2A8B9F95-60A0-44A3-BB9D-0DB1A15C2564}" dt="2020-09-26T11:25:26.452" v="980"/>
          <ac:grpSpMkLst>
            <pc:docMk/>
            <pc:sldMk cId="3033484457" sldId="276"/>
            <ac:grpSpMk id="69" creationId="{BE25C34A-3773-4D92-98A9-BB5EE13711EC}"/>
          </ac:grpSpMkLst>
        </pc:grpChg>
        <pc:grpChg chg="add del mod">
          <ac:chgData name="Caroline Heerup" userId="9cd9b0b3-053c-4297-8ef6-16e64c63196b" providerId="ADAL" clId="{2A8B9F95-60A0-44A3-BB9D-0DB1A15C2564}" dt="2020-09-26T11:28:53.219" v="999"/>
          <ac:grpSpMkLst>
            <pc:docMk/>
            <pc:sldMk cId="3033484457" sldId="276"/>
            <ac:grpSpMk id="74" creationId="{5D3CFA86-C9CD-4670-B59B-BBAC67FB81B9}"/>
          </ac:grpSpMkLst>
        </pc:grpChg>
        <pc:grpChg chg="add del mod">
          <ac:chgData name="Caroline Heerup" userId="9cd9b0b3-053c-4297-8ef6-16e64c63196b" providerId="ADAL" clId="{2A8B9F95-60A0-44A3-BB9D-0DB1A15C2564}" dt="2020-09-26T11:28:52.953" v="997"/>
          <ac:grpSpMkLst>
            <pc:docMk/>
            <pc:sldMk cId="3033484457" sldId="276"/>
            <ac:grpSpMk id="76" creationId="{A14F7E78-64C3-4527-A09D-D81FAA195214}"/>
          </ac:grpSpMkLst>
        </pc:grpChg>
        <pc:grpChg chg="mod">
          <ac:chgData name="Caroline Heerup" userId="9cd9b0b3-053c-4297-8ef6-16e64c63196b" providerId="ADAL" clId="{2A8B9F95-60A0-44A3-BB9D-0DB1A15C2564}" dt="2020-09-26T11:28:52.437" v="995"/>
          <ac:grpSpMkLst>
            <pc:docMk/>
            <pc:sldMk cId="3033484457" sldId="276"/>
            <ac:grpSpMk id="78" creationId="{EA9D45EB-D31C-40AB-B85C-06902111A445}"/>
          </ac:grpSpMkLst>
        </pc:grpChg>
        <pc:picChg chg="mod">
          <ac:chgData name="Caroline Heerup" userId="9cd9b0b3-053c-4297-8ef6-16e64c63196b" providerId="ADAL" clId="{2A8B9F95-60A0-44A3-BB9D-0DB1A15C2564}" dt="2020-09-27T11:10:47.942" v="1242" actId="1076"/>
          <ac:picMkLst>
            <pc:docMk/>
            <pc:sldMk cId="3033484457" sldId="276"/>
            <ac:picMk id="11" creationId="{6C035696-6CB0-4C27-BA29-E73DC8E0357D}"/>
          </ac:picMkLst>
        </pc:picChg>
        <pc:picChg chg="del">
          <ac:chgData name="Caroline Heerup" userId="9cd9b0b3-053c-4297-8ef6-16e64c63196b" providerId="ADAL" clId="{2A8B9F95-60A0-44A3-BB9D-0DB1A15C2564}" dt="2020-09-26T11:03:43.628" v="686" actId="478"/>
          <ac:picMkLst>
            <pc:docMk/>
            <pc:sldMk cId="3033484457" sldId="276"/>
            <ac:picMk id="21" creationId="{DECDDBFA-F7DD-4AA9-9E54-5655E6767C25}"/>
          </ac:picMkLst>
        </pc:picChg>
        <pc:picChg chg="del">
          <ac:chgData name="Caroline Heerup" userId="9cd9b0b3-053c-4297-8ef6-16e64c63196b" providerId="ADAL" clId="{2A8B9F95-60A0-44A3-BB9D-0DB1A15C2564}" dt="2020-09-26T11:03:47.987" v="690" actId="478"/>
          <ac:picMkLst>
            <pc:docMk/>
            <pc:sldMk cId="3033484457" sldId="276"/>
            <ac:picMk id="45" creationId="{051F940E-14D5-43B9-9D5B-BEA90FEB1C83}"/>
          </ac:picMkLst>
        </pc:picChg>
        <pc:inkChg chg="add del mod">
          <ac:chgData name="Caroline Heerup" userId="9cd9b0b3-053c-4297-8ef6-16e64c63196b" providerId="ADAL" clId="{2A8B9F95-60A0-44A3-BB9D-0DB1A15C2564}" dt="2020-09-26T11:25:27.702" v="984" actId="9405"/>
          <ac:inkMkLst>
            <pc:docMk/>
            <pc:sldMk cId="3033484457" sldId="276"/>
            <ac:inkMk id="61" creationId="{2C47E594-CB55-4BF2-9A77-923CF5A163CE}"/>
          </ac:inkMkLst>
        </pc:inkChg>
        <pc:inkChg chg="add del mod">
          <ac:chgData name="Caroline Heerup" userId="9cd9b0b3-053c-4297-8ef6-16e64c63196b" providerId="ADAL" clId="{2A8B9F95-60A0-44A3-BB9D-0DB1A15C2564}" dt="2020-09-26T11:25:27.406" v="983"/>
          <ac:inkMkLst>
            <pc:docMk/>
            <pc:sldMk cId="3033484457" sldId="276"/>
            <ac:inkMk id="62" creationId="{EDDDCD09-A683-42E3-AE23-7348B1B13412}"/>
          </ac:inkMkLst>
        </pc:inkChg>
        <pc:inkChg chg="add del mod">
          <ac:chgData name="Caroline Heerup" userId="9cd9b0b3-053c-4297-8ef6-16e64c63196b" providerId="ADAL" clId="{2A8B9F95-60A0-44A3-BB9D-0DB1A15C2564}" dt="2020-09-26T11:24:36.002" v="969"/>
          <ac:inkMkLst>
            <pc:docMk/>
            <pc:sldMk cId="3033484457" sldId="276"/>
            <ac:inkMk id="64" creationId="{E1215F23-2CC3-4D64-BF27-8E42E6A50650}"/>
          </ac:inkMkLst>
        </pc:inkChg>
        <pc:inkChg chg="add del mod">
          <ac:chgData name="Caroline Heerup" userId="9cd9b0b3-053c-4297-8ef6-16e64c63196b" providerId="ADAL" clId="{2A8B9F95-60A0-44A3-BB9D-0DB1A15C2564}" dt="2020-09-26T11:25:27.046" v="981" actId="9405"/>
          <ac:inkMkLst>
            <pc:docMk/>
            <pc:sldMk cId="3033484457" sldId="276"/>
            <ac:inkMk id="66" creationId="{01DF3FC7-7E17-4B62-ABB3-9661E483DF12}"/>
          </ac:inkMkLst>
        </pc:inkChg>
        <pc:inkChg chg="add del mod">
          <ac:chgData name="Caroline Heerup" userId="9cd9b0b3-053c-4297-8ef6-16e64c63196b" providerId="ADAL" clId="{2A8B9F95-60A0-44A3-BB9D-0DB1A15C2564}" dt="2020-09-26T11:25:26.452" v="980"/>
          <ac:inkMkLst>
            <pc:docMk/>
            <pc:sldMk cId="3033484457" sldId="276"/>
            <ac:inkMk id="67" creationId="{FD3F5EBF-3675-4A22-95EB-7D7E44A73DBC}"/>
          </ac:inkMkLst>
        </pc:inkChg>
        <pc:inkChg chg="add del mod">
          <ac:chgData name="Caroline Heerup" userId="9cd9b0b3-053c-4297-8ef6-16e64c63196b" providerId="ADAL" clId="{2A8B9F95-60A0-44A3-BB9D-0DB1A15C2564}" dt="2020-09-26T11:28:54.375" v="1002" actId="9405"/>
          <ac:inkMkLst>
            <pc:docMk/>
            <pc:sldMk cId="3033484457" sldId="276"/>
            <ac:inkMk id="70" creationId="{A2D3738C-B307-4BCD-89B4-39EA87AB8F5A}"/>
          </ac:inkMkLst>
        </pc:inkChg>
        <pc:inkChg chg="add del mod">
          <ac:chgData name="Caroline Heerup" userId="9cd9b0b3-053c-4297-8ef6-16e64c63196b" providerId="ADAL" clId="{2A8B9F95-60A0-44A3-BB9D-0DB1A15C2564}" dt="2020-09-26T11:28:53.875" v="1001" actId="9405"/>
          <ac:inkMkLst>
            <pc:docMk/>
            <pc:sldMk cId="3033484457" sldId="276"/>
            <ac:inkMk id="71" creationId="{599D8BB1-5804-40E8-8438-D2A8574E26B9}"/>
          </ac:inkMkLst>
        </pc:inkChg>
        <pc:inkChg chg="add del mod">
          <ac:chgData name="Caroline Heerup" userId="9cd9b0b3-053c-4297-8ef6-16e64c63196b" providerId="ADAL" clId="{2A8B9F95-60A0-44A3-BB9D-0DB1A15C2564}" dt="2020-09-26T11:28:53.547" v="1000" actId="9405"/>
          <ac:inkMkLst>
            <pc:docMk/>
            <pc:sldMk cId="3033484457" sldId="276"/>
            <ac:inkMk id="72" creationId="{579BB439-7844-4C0E-A4CB-CAC650674982}"/>
          </ac:inkMkLst>
        </pc:inkChg>
        <pc:inkChg chg="add del mod">
          <ac:chgData name="Caroline Heerup" userId="9cd9b0b3-053c-4297-8ef6-16e64c63196b" providerId="ADAL" clId="{2A8B9F95-60A0-44A3-BB9D-0DB1A15C2564}" dt="2020-09-26T11:28:53.219" v="999"/>
          <ac:inkMkLst>
            <pc:docMk/>
            <pc:sldMk cId="3033484457" sldId="276"/>
            <ac:inkMk id="73" creationId="{332A85F6-4F1E-4429-950B-6FA0E88F6F90}"/>
          </ac:inkMkLst>
        </pc:inkChg>
        <pc:inkChg chg="add del mod">
          <ac:chgData name="Caroline Heerup" userId="9cd9b0b3-053c-4297-8ef6-16e64c63196b" providerId="ADAL" clId="{2A8B9F95-60A0-44A3-BB9D-0DB1A15C2564}" dt="2020-09-26T11:28:52.953" v="997"/>
          <ac:inkMkLst>
            <pc:docMk/>
            <pc:sldMk cId="3033484457" sldId="276"/>
            <ac:inkMk id="75" creationId="{DBAA884D-76FC-4E47-816A-295A55A4D02B}"/>
          </ac:inkMkLst>
        </pc:inkChg>
        <pc:inkChg chg="add del mod">
          <ac:chgData name="Caroline Heerup" userId="9cd9b0b3-053c-4297-8ef6-16e64c63196b" providerId="ADAL" clId="{2A8B9F95-60A0-44A3-BB9D-0DB1A15C2564}" dt="2020-09-26T11:28:52.437" v="995"/>
          <ac:inkMkLst>
            <pc:docMk/>
            <pc:sldMk cId="3033484457" sldId="276"/>
            <ac:inkMk id="77" creationId="{3DC824D5-AA74-4657-8074-29BE3609CAFB}"/>
          </ac:inkMkLst>
        </pc:inkChg>
        <pc:cxnChg chg="del mod">
          <ac:chgData name="Caroline Heerup" userId="9cd9b0b3-053c-4297-8ef6-16e64c63196b" providerId="ADAL" clId="{2A8B9F95-60A0-44A3-BB9D-0DB1A15C2564}" dt="2020-09-27T11:10:40.435" v="1239" actId="478"/>
          <ac:cxnSpMkLst>
            <pc:docMk/>
            <pc:sldMk cId="3033484457" sldId="276"/>
            <ac:cxnSpMk id="7" creationId="{5C71CAC8-AE7F-4E57-AF62-295FB5A94B52}"/>
          </ac:cxnSpMkLst>
        </pc:cxnChg>
        <pc:cxnChg chg="add mod">
          <ac:chgData name="Caroline Heerup" userId="9cd9b0b3-053c-4297-8ef6-16e64c63196b" providerId="ADAL" clId="{2A8B9F95-60A0-44A3-BB9D-0DB1A15C2564}" dt="2020-09-26T11:15:50.143" v="774" actId="164"/>
          <ac:cxnSpMkLst>
            <pc:docMk/>
            <pc:sldMk cId="3033484457" sldId="276"/>
            <ac:cxnSpMk id="41" creationId="{C668C48E-779A-4161-B7C4-245A9459EC69}"/>
          </ac:cxnSpMkLst>
        </pc:cxnChg>
        <pc:cxnChg chg="mod">
          <ac:chgData name="Caroline Heerup" userId="9cd9b0b3-053c-4297-8ef6-16e64c63196b" providerId="ADAL" clId="{2A8B9F95-60A0-44A3-BB9D-0DB1A15C2564}" dt="2020-09-27T11:11:06.183" v="1248" actId="14100"/>
          <ac:cxnSpMkLst>
            <pc:docMk/>
            <pc:sldMk cId="3033484457" sldId="276"/>
            <ac:cxnSpMk id="42" creationId="{DA6F4786-0D90-4DDF-BC55-23881AF48BEB}"/>
          </ac:cxnSpMkLst>
        </pc:cxnChg>
        <pc:cxnChg chg="mod">
          <ac:chgData name="Caroline Heerup" userId="9cd9b0b3-053c-4297-8ef6-16e64c63196b" providerId="ADAL" clId="{2A8B9F95-60A0-44A3-BB9D-0DB1A15C2564}" dt="2020-09-27T11:11:10.331" v="1249" actId="14100"/>
          <ac:cxnSpMkLst>
            <pc:docMk/>
            <pc:sldMk cId="3033484457" sldId="276"/>
            <ac:cxnSpMk id="44" creationId="{4A3057D7-28A7-44F1-A75F-4E596F3BE286}"/>
          </ac:cxnSpMkLst>
        </pc:cxnChg>
        <pc:cxnChg chg="del">
          <ac:chgData name="Caroline Heerup" userId="9cd9b0b3-053c-4297-8ef6-16e64c63196b" providerId="ADAL" clId="{2A8B9F95-60A0-44A3-BB9D-0DB1A15C2564}" dt="2020-09-26T11:03:41.845" v="685" actId="478"/>
          <ac:cxnSpMkLst>
            <pc:docMk/>
            <pc:sldMk cId="3033484457" sldId="276"/>
            <ac:cxnSpMk id="48" creationId="{9A0A53EC-F093-4EAD-A71C-5079E1872CA6}"/>
          </ac:cxnSpMkLst>
        </pc:cxnChg>
        <pc:cxnChg chg="add mod">
          <ac:chgData name="Caroline Heerup" userId="9cd9b0b3-053c-4297-8ef6-16e64c63196b" providerId="ADAL" clId="{2A8B9F95-60A0-44A3-BB9D-0DB1A15C2564}" dt="2020-09-26T11:15:50.143" v="774" actId="164"/>
          <ac:cxnSpMkLst>
            <pc:docMk/>
            <pc:sldMk cId="3033484457" sldId="276"/>
            <ac:cxnSpMk id="49" creationId="{205F3BE1-6950-4E0D-B2BE-4010C8F92E1F}"/>
          </ac:cxnSpMkLst>
        </pc:cxnChg>
        <pc:cxnChg chg="add mod">
          <ac:chgData name="Caroline Heerup" userId="9cd9b0b3-053c-4297-8ef6-16e64c63196b" providerId="ADAL" clId="{2A8B9F95-60A0-44A3-BB9D-0DB1A15C2564}" dt="2020-09-26T11:15:50.143" v="774" actId="164"/>
          <ac:cxnSpMkLst>
            <pc:docMk/>
            <pc:sldMk cId="3033484457" sldId="276"/>
            <ac:cxnSpMk id="50" creationId="{A3E2F813-93F5-4561-9DC5-1DB8D41E6C29}"/>
          </ac:cxnSpMkLst>
        </pc:cxnChg>
        <pc:cxnChg chg="add mod">
          <ac:chgData name="Caroline Heerup" userId="9cd9b0b3-053c-4297-8ef6-16e64c63196b" providerId="ADAL" clId="{2A8B9F95-60A0-44A3-BB9D-0DB1A15C2564}" dt="2020-09-26T11:15:50.143" v="774" actId="164"/>
          <ac:cxnSpMkLst>
            <pc:docMk/>
            <pc:sldMk cId="3033484457" sldId="276"/>
            <ac:cxnSpMk id="51" creationId="{635C077A-C074-4649-9A44-D19E803CCEDE}"/>
          </ac:cxnSpMkLst>
        </pc:cxnChg>
        <pc:cxnChg chg="del">
          <ac:chgData name="Caroline Heerup" userId="9cd9b0b3-053c-4297-8ef6-16e64c63196b" providerId="ADAL" clId="{2A8B9F95-60A0-44A3-BB9D-0DB1A15C2564}" dt="2020-09-26T11:03:47.065" v="689" actId="478"/>
          <ac:cxnSpMkLst>
            <pc:docMk/>
            <pc:sldMk cId="3033484457" sldId="276"/>
            <ac:cxnSpMk id="52" creationId="{6C12BDF6-74DA-49FB-B65B-947F59F74A64}"/>
          </ac:cxnSpMkLst>
        </pc:cxnChg>
        <pc:cxnChg chg="del">
          <ac:chgData name="Caroline Heerup" userId="9cd9b0b3-053c-4297-8ef6-16e64c63196b" providerId="ADAL" clId="{2A8B9F95-60A0-44A3-BB9D-0DB1A15C2564}" dt="2020-09-26T11:03:48.909" v="691" actId="478"/>
          <ac:cxnSpMkLst>
            <pc:docMk/>
            <pc:sldMk cId="3033484457" sldId="276"/>
            <ac:cxnSpMk id="53" creationId="{E178804C-924E-4E47-A3BE-6C3CDBB7F429}"/>
          </ac:cxnSpMkLst>
        </pc:cxnChg>
        <pc:cxnChg chg="add mod">
          <ac:chgData name="Caroline Heerup" userId="9cd9b0b3-053c-4297-8ef6-16e64c63196b" providerId="ADAL" clId="{2A8B9F95-60A0-44A3-BB9D-0DB1A15C2564}" dt="2020-09-26T11:15:50.143" v="774" actId="164"/>
          <ac:cxnSpMkLst>
            <pc:docMk/>
            <pc:sldMk cId="3033484457" sldId="276"/>
            <ac:cxnSpMk id="54" creationId="{D350DD1A-9810-4D75-AA7F-99A7E1D69CD6}"/>
          </ac:cxnSpMkLst>
        </pc:cxnChg>
        <pc:cxnChg chg="add mod">
          <ac:chgData name="Caroline Heerup" userId="9cd9b0b3-053c-4297-8ef6-16e64c63196b" providerId="ADAL" clId="{2A8B9F95-60A0-44A3-BB9D-0DB1A15C2564}" dt="2020-09-26T11:15:50.143" v="774" actId="164"/>
          <ac:cxnSpMkLst>
            <pc:docMk/>
            <pc:sldMk cId="3033484457" sldId="276"/>
            <ac:cxnSpMk id="55" creationId="{74ED4BF6-4C0F-4ED6-8BAA-2E448719DFD7}"/>
          </ac:cxnSpMkLst>
        </pc:cxnChg>
        <pc:cxnChg chg="add mod">
          <ac:chgData name="Caroline Heerup" userId="9cd9b0b3-053c-4297-8ef6-16e64c63196b" providerId="ADAL" clId="{2A8B9F95-60A0-44A3-BB9D-0DB1A15C2564}" dt="2020-09-26T11:15:50.143" v="774" actId="164"/>
          <ac:cxnSpMkLst>
            <pc:docMk/>
            <pc:sldMk cId="3033484457" sldId="276"/>
            <ac:cxnSpMk id="56" creationId="{9799A147-B767-4CBD-A927-5B3439527576}"/>
          </ac:cxnSpMkLst>
        </pc:cxnChg>
        <pc:cxnChg chg="add mod">
          <ac:chgData name="Caroline Heerup" userId="9cd9b0b3-053c-4297-8ef6-16e64c63196b" providerId="ADAL" clId="{2A8B9F95-60A0-44A3-BB9D-0DB1A15C2564}" dt="2020-09-26T11:15:50.143" v="774" actId="164"/>
          <ac:cxnSpMkLst>
            <pc:docMk/>
            <pc:sldMk cId="3033484457" sldId="276"/>
            <ac:cxnSpMk id="57" creationId="{06AD3861-8380-433C-9967-DC49AF341AD1}"/>
          </ac:cxnSpMkLst>
        </pc:cxnChg>
        <pc:cxnChg chg="add mod">
          <ac:chgData name="Caroline Heerup" userId="9cd9b0b3-053c-4297-8ef6-16e64c63196b" providerId="ADAL" clId="{2A8B9F95-60A0-44A3-BB9D-0DB1A15C2564}" dt="2020-09-26T11:15:50.143" v="774" actId="164"/>
          <ac:cxnSpMkLst>
            <pc:docMk/>
            <pc:sldMk cId="3033484457" sldId="276"/>
            <ac:cxnSpMk id="58" creationId="{7A2C5C9F-9430-4B70-A3E2-8ADC038179E4}"/>
          </ac:cxnSpMkLst>
        </pc:cxnChg>
        <pc:cxnChg chg="add mod">
          <ac:chgData name="Caroline Heerup" userId="9cd9b0b3-053c-4297-8ef6-16e64c63196b" providerId="ADAL" clId="{2A8B9F95-60A0-44A3-BB9D-0DB1A15C2564}" dt="2020-09-27T11:09:47.109" v="1231" actId="164"/>
          <ac:cxnSpMkLst>
            <pc:docMk/>
            <pc:sldMk cId="3033484457" sldId="276"/>
            <ac:cxnSpMk id="80" creationId="{DC705B94-6FBC-4628-ABC3-A67CBD6BF688}"/>
          </ac:cxnSpMkLst>
        </pc:cxnChg>
        <pc:cxnChg chg="add mod">
          <ac:chgData name="Caroline Heerup" userId="9cd9b0b3-053c-4297-8ef6-16e64c63196b" providerId="ADAL" clId="{2A8B9F95-60A0-44A3-BB9D-0DB1A15C2564}" dt="2020-09-27T11:09:47.109" v="1231" actId="164"/>
          <ac:cxnSpMkLst>
            <pc:docMk/>
            <pc:sldMk cId="3033484457" sldId="276"/>
            <ac:cxnSpMk id="81" creationId="{A1A99643-5F66-433C-B644-FA5DB8DD9E74}"/>
          </ac:cxnSpMkLst>
        </pc:cxnChg>
        <pc:cxnChg chg="add mod">
          <ac:chgData name="Caroline Heerup" userId="9cd9b0b3-053c-4297-8ef6-16e64c63196b" providerId="ADAL" clId="{2A8B9F95-60A0-44A3-BB9D-0DB1A15C2564}" dt="2020-09-27T11:09:47.109" v="1231" actId="164"/>
          <ac:cxnSpMkLst>
            <pc:docMk/>
            <pc:sldMk cId="3033484457" sldId="276"/>
            <ac:cxnSpMk id="84" creationId="{214C5731-5600-4E69-A3F9-C46044871FD5}"/>
          </ac:cxnSpMkLst>
        </pc:cxnChg>
        <pc:cxnChg chg="add mod">
          <ac:chgData name="Caroline Heerup" userId="9cd9b0b3-053c-4297-8ef6-16e64c63196b" providerId="ADAL" clId="{2A8B9F95-60A0-44A3-BB9D-0DB1A15C2564}" dt="2020-09-27T11:09:47.109" v="1231" actId="164"/>
          <ac:cxnSpMkLst>
            <pc:docMk/>
            <pc:sldMk cId="3033484457" sldId="276"/>
            <ac:cxnSpMk id="86" creationId="{BD091315-32C5-4FE3-A70C-5B2184757957}"/>
          </ac:cxnSpMkLst>
        </pc:cxnChg>
      </pc:sldChg>
      <pc:sldChg chg="addSp delSp modSp add del mod delAnim modAnim">
        <pc:chgData name="Caroline Heerup" userId="9cd9b0b3-053c-4297-8ef6-16e64c63196b" providerId="ADAL" clId="{2A8B9F95-60A0-44A3-BB9D-0DB1A15C2564}" dt="2020-09-27T11:58:44.883" v="1803" actId="47"/>
        <pc:sldMkLst>
          <pc:docMk/>
          <pc:sldMk cId="1405769760" sldId="277"/>
        </pc:sldMkLst>
        <pc:spChg chg="del">
          <ac:chgData name="Caroline Heerup" userId="9cd9b0b3-053c-4297-8ef6-16e64c63196b" providerId="ADAL" clId="{2A8B9F95-60A0-44A3-BB9D-0DB1A15C2564}" dt="2020-09-26T11:22:12.529" v="926" actId="478"/>
          <ac:spMkLst>
            <pc:docMk/>
            <pc:sldMk cId="1405769760" sldId="277"/>
            <ac:spMk id="2" creationId="{5749E8BA-78C5-4844-8E9A-F30F8C45C669}"/>
          </ac:spMkLst>
        </pc:spChg>
        <pc:spChg chg="mod">
          <ac:chgData name="Caroline Heerup" userId="9cd9b0b3-053c-4297-8ef6-16e64c63196b" providerId="ADAL" clId="{2A8B9F95-60A0-44A3-BB9D-0DB1A15C2564}" dt="2020-09-26T11:45:42.554" v="1152"/>
          <ac:spMkLst>
            <pc:docMk/>
            <pc:sldMk cId="1405769760" sldId="277"/>
            <ac:spMk id="8" creationId="{32C96D24-A3F6-4FF3-9510-0136D4916D1D}"/>
          </ac:spMkLst>
        </pc:spChg>
        <pc:spChg chg="del">
          <ac:chgData name="Caroline Heerup" userId="9cd9b0b3-053c-4297-8ef6-16e64c63196b" providerId="ADAL" clId="{2A8B9F95-60A0-44A3-BB9D-0DB1A15C2564}" dt="2020-09-26T11:22:14.187" v="928" actId="478"/>
          <ac:spMkLst>
            <pc:docMk/>
            <pc:sldMk cId="1405769760" sldId="277"/>
            <ac:spMk id="9" creationId="{D24144E0-7522-4056-848A-1DDF73C81DC1}"/>
          </ac:spMkLst>
        </pc:spChg>
        <pc:spChg chg="del">
          <ac:chgData name="Caroline Heerup" userId="9cd9b0b3-053c-4297-8ef6-16e64c63196b" providerId="ADAL" clId="{2A8B9F95-60A0-44A3-BB9D-0DB1A15C2564}" dt="2020-09-26T11:22:13.359" v="927" actId="478"/>
          <ac:spMkLst>
            <pc:docMk/>
            <pc:sldMk cId="1405769760" sldId="277"/>
            <ac:spMk id="10" creationId="{8761B2EF-8D63-4525-9E28-C17DF369AEA2}"/>
          </ac:spMkLst>
        </pc:spChg>
        <pc:spChg chg="add mod">
          <ac:chgData name="Caroline Heerup" userId="9cd9b0b3-053c-4297-8ef6-16e64c63196b" providerId="ADAL" clId="{2A8B9F95-60A0-44A3-BB9D-0DB1A15C2564}" dt="2020-09-27T11:27:24.599" v="1550" actId="571"/>
          <ac:spMkLst>
            <pc:docMk/>
            <pc:sldMk cId="1405769760" sldId="277"/>
            <ac:spMk id="30" creationId="{E057AAE6-B8F2-4B77-A1F5-05929F0704CC}"/>
          </ac:spMkLst>
        </pc:spChg>
        <pc:spChg chg="add mod">
          <ac:chgData name="Caroline Heerup" userId="9cd9b0b3-053c-4297-8ef6-16e64c63196b" providerId="ADAL" clId="{2A8B9F95-60A0-44A3-BB9D-0DB1A15C2564}" dt="2020-09-27T11:27:24.599" v="1550" actId="571"/>
          <ac:spMkLst>
            <pc:docMk/>
            <pc:sldMk cId="1405769760" sldId="277"/>
            <ac:spMk id="32" creationId="{9DD4EEA0-4DA6-409E-B937-B1D0F382AEF6}"/>
          </ac:spMkLst>
        </pc:spChg>
        <pc:spChg chg="mod">
          <ac:chgData name="Caroline Heerup" userId="9cd9b0b3-053c-4297-8ef6-16e64c63196b" providerId="ADAL" clId="{2A8B9F95-60A0-44A3-BB9D-0DB1A15C2564}" dt="2020-09-26T11:23:11.788" v="936" actId="165"/>
          <ac:spMkLst>
            <pc:docMk/>
            <pc:sldMk cId="1405769760" sldId="277"/>
            <ac:spMk id="39" creationId="{027E8814-2E4C-4861-AF26-1D959E5633EE}"/>
          </ac:spMkLst>
        </pc:spChg>
        <pc:spChg chg="del mod topLvl">
          <ac:chgData name="Caroline Heerup" userId="9cd9b0b3-053c-4297-8ef6-16e64c63196b" providerId="ADAL" clId="{2A8B9F95-60A0-44A3-BB9D-0DB1A15C2564}" dt="2020-09-26T11:23:20.365" v="938" actId="478"/>
          <ac:spMkLst>
            <pc:docMk/>
            <pc:sldMk cId="1405769760" sldId="277"/>
            <ac:spMk id="47" creationId="{835B88F8-F71B-4643-9F96-F53AF778DB76}"/>
          </ac:spMkLst>
        </pc:spChg>
        <pc:spChg chg="mod">
          <ac:chgData name="Caroline Heerup" userId="9cd9b0b3-053c-4297-8ef6-16e64c63196b" providerId="ADAL" clId="{2A8B9F95-60A0-44A3-BB9D-0DB1A15C2564}" dt="2020-09-26T11:21:32.194" v="921"/>
          <ac:spMkLst>
            <pc:docMk/>
            <pc:sldMk cId="1405769760" sldId="277"/>
            <ac:spMk id="48" creationId="{C62F0A63-363A-4B57-9967-8342CCBD794C}"/>
          </ac:spMkLst>
        </pc:spChg>
        <pc:spChg chg="mod">
          <ac:chgData name="Caroline Heerup" userId="9cd9b0b3-053c-4297-8ef6-16e64c63196b" providerId="ADAL" clId="{2A8B9F95-60A0-44A3-BB9D-0DB1A15C2564}" dt="2020-09-26T11:21:32.194" v="921"/>
          <ac:spMkLst>
            <pc:docMk/>
            <pc:sldMk cId="1405769760" sldId="277"/>
            <ac:spMk id="53" creationId="{47712B32-6879-40F0-915E-3A21A59A21CF}"/>
          </ac:spMkLst>
        </pc:spChg>
        <pc:spChg chg="mod">
          <ac:chgData name="Caroline Heerup" userId="9cd9b0b3-053c-4297-8ef6-16e64c63196b" providerId="ADAL" clId="{2A8B9F95-60A0-44A3-BB9D-0DB1A15C2564}" dt="2020-09-26T11:23:35.478" v="962" actId="20577"/>
          <ac:spMkLst>
            <pc:docMk/>
            <pc:sldMk cId="1405769760" sldId="277"/>
            <ac:spMk id="59" creationId="{B7C9C8D8-534B-4BB1-9796-24F2895ABE05}"/>
          </ac:spMkLst>
        </pc:spChg>
        <pc:spChg chg="add mod">
          <ac:chgData name="Caroline Heerup" userId="9cd9b0b3-053c-4297-8ef6-16e64c63196b" providerId="ADAL" clId="{2A8B9F95-60A0-44A3-BB9D-0DB1A15C2564}" dt="2020-09-26T11:22:41.783" v="933" actId="1076"/>
          <ac:spMkLst>
            <pc:docMk/>
            <pc:sldMk cId="1405769760" sldId="277"/>
            <ac:spMk id="62" creationId="{578FCA59-AA4C-427A-883B-F4B79557737F}"/>
          </ac:spMkLst>
        </pc:spChg>
        <pc:spChg chg="add mod">
          <ac:chgData name="Caroline Heerup" userId="9cd9b0b3-053c-4297-8ef6-16e64c63196b" providerId="ADAL" clId="{2A8B9F95-60A0-44A3-BB9D-0DB1A15C2564}" dt="2020-09-26T11:22:43.580" v="934" actId="1076"/>
          <ac:spMkLst>
            <pc:docMk/>
            <pc:sldMk cId="1405769760" sldId="277"/>
            <ac:spMk id="64" creationId="{62151657-9B5F-4AE3-9B92-DE4CC2EFB141}"/>
          </ac:spMkLst>
        </pc:spChg>
        <pc:grpChg chg="del mod">
          <ac:chgData name="Caroline Heerup" userId="9cd9b0b3-053c-4297-8ef6-16e64c63196b" providerId="ADAL" clId="{2A8B9F95-60A0-44A3-BB9D-0DB1A15C2564}" dt="2020-09-26T11:22:02.542" v="925" actId="478"/>
          <ac:grpSpMkLst>
            <pc:docMk/>
            <pc:sldMk cId="1405769760" sldId="277"/>
            <ac:grpSpMk id="38" creationId="{9205DD29-BE56-4A52-9DF1-0E97CD52E808}"/>
          </ac:grpSpMkLst>
        </pc:grpChg>
        <pc:grpChg chg="add mod ord">
          <ac:chgData name="Caroline Heerup" userId="9cd9b0b3-053c-4297-8ef6-16e64c63196b" providerId="ADAL" clId="{2A8B9F95-60A0-44A3-BB9D-0DB1A15C2564}" dt="2020-09-26T11:45:34.352" v="1151" actId="1076"/>
          <ac:grpSpMkLst>
            <pc:docMk/>
            <pc:sldMk cId="1405769760" sldId="277"/>
            <ac:grpSpMk id="43" creationId="{E5CF43DB-467D-4424-9475-C4A71AF374E9}"/>
          </ac:grpSpMkLst>
        </pc:grpChg>
        <pc:grpChg chg="mod">
          <ac:chgData name="Caroline Heerup" userId="9cd9b0b3-053c-4297-8ef6-16e64c63196b" providerId="ADAL" clId="{2A8B9F95-60A0-44A3-BB9D-0DB1A15C2564}" dt="2020-09-26T11:21:32.194" v="921"/>
          <ac:grpSpMkLst>
            <pc:docMk/>
            <pc:sldMk cId="1405769760" sldId="277"/>
            <ac:grpSpMk id="45" creationId="{4599A5DE-E14C-4B9D-860F-7F2F0FBC7603}"/>
          </ac:grpSpMkLst>
        </pc:grpChg>
        <pc:grpChg chg="mod topLvl">
          <ac:chgData name="Caroline Heerup" userId="9cd9b0b3-053c-4297-8ef6-16e64c63196b" providerId="ADAL" clId="{2A8B9F95-60A0-44A3-BB9D-0DB1A15C2564}" dt="2020-09-26T11:23:15.850" v="937" actId="1076"/>
          <ac:grpSpMkLst>
            <pc:docMk/>
            <pc:sldMk cId="1405769760" sldId="277"/>
            <ac:grpSpMk id="46" creationId="{7129B8B1-3949-4809-A317-0BC52F46F82F}"/>
          </ac:grpSpMkLst>
        </pc:grpChg>
        <pc:grpChg chg="del">
          <ac:chgData name="Caroline Heerup" userId="9cd9b0b3-053c-4297-8ef6-16e64c63196b" providerId="ADAL" clId="{2A8B9F95-60A0-44A3-BB9D-0DB1A15C2564}" dt="2020-09-26T11:23:11.788" v="936" actId="165"/>
          <ac:grpSpMkLst>
            <pc:docMk/>
            <pc:sldMk cId="1405769760" sldId="277"/>
            <ac:grpSpMk id="60" creationId="{FA334E74-FEEC-433B-A6CF-4D71A3140243}"/>
          </ac:grpSpMkLst>
        </pc:grpChg>
        <pc:picChg chg="add mod">
          <ac:chgData name="Caroline Heerup" userId="9cd9b0b3-053c-4297-8ef6-16e64c63196b" providerId="ADAL" clId="{2A8B9F95-60A0-44A3-BB9D-0DB1A15C2564}" dt="2020-09-27T11:27:24.599" v="1550" actId="571"/>
          <ac:picMkLst>
            <pc:docMk/>
            <pc:sldMk cId="1405769760" sldId="277"/>
            <ac:picMk id="31" creationId="{B4F83A52-33EF-4FC9-BC6B-82DA8EEDF2ED}"/>
          </ac:picMkLst>
        </pc:picChg>
        <pc:picChg chg="mod">
          <ac:chgData name="Caroline Heerup" userId="9cd9b0b3-053c-4297-8ef6-16e64c63196b" providerId="ADAL" clId="{2A8B9F95-60A0-44A3-BB9D-0DB1A15C2564}" dt="2020-09-26T11:21:32.194" v="921"/>
          <ac:picMkLst>
            <pc:docMk/>
            <pc:sldMk cId="1405769760" sldId="277"/>
            <ac:picMk id="52" creationId="{7012E57E-B9C7-4836-961E-4E702D0A67FD}"/>
          </ac:picMkLst>
        </pc:picChg>
        <pc:picChg chg="mod">
          <ac:chgData name="Caroline Heerup" userId="9cd9b0b3-053c-4297-8ef6-16e64c63196b" providerId="ADAL" clId="{2A8B9F95-60A0-44A3-BB9D-0DB1A15C2564}" dt="2020-09-26T11:21:32.194" v="921"/>
          <ac:picMkLst>
            <pc:docMk/>
            <pc:sldMk cId="1405769760" sldId="277"/>
            <ac:picMk id="61" creationId="{5B96AF08-57B6-42C1-9296-2BB907F3F2D1}"/>
          </ac:picMkLst>
        </pc:picChg>
        <pc:picChg chg="add mod">
          <ac:chgData name="Caroline Heerup" userId="9cd9b0b3-053c-4297-8ef6-16e64c63196b" providerId="ADAL" clId="{2A8B9F95-60A0-44A3-BB9D-0DB1A15C2564}" dt="2020-09-26T11:22:38.252" v="932" actId="1076"/>
          <ac:picMkLst>
            <pc:docMk/>
            <pc:sldMk cId="1405769760" sldId="277"/>
            <ac:picMk id="63" creationId="{52B5720E-770D-4693-8264-5BE26BB38384}"/>
          </ac:picMkLst>
        </pc:picChg>
        <pc:cxnChg chg="mod">
          <ac:chgData name="Caroline Heerup" userId="9cd9b0b3-053c-4297-8ef6-16e64c63196b" providerId="ADAL" clId="{2A8B9F95-60A0-44A3-BB9D-0DB1A15C2564}" dt="2020-09-26T11:23:11.788" v="936" actId="165"/>
          <ac:cxnSpMkLst>
            <pc:docMk/>
            <pc:sldMk cId="1405769760" sldId="277"/>
            <ac:cxnSpMk id="41" creationId="{C668C48E-779A-4161-B7C4-245A9459EC69}"/>
          </ac:cxnSpMkLst>
        </pc:cxnChg>
        <pc:cxnChg chg="mod">
          <ac:chgData name="Caroline Heerup" userId="9cd9b0b3-053c-4297-8ef6-16e64c63196b" providerId="ADAL" clId="{2A8B9F95-60A0-44A3-BB9D-0DB1A15C2564}" dt="2020-09-26T11:23:11.788" v="936" actId="165"/>
          <ac:cxnSpMkLst>
            <pc:docMk/>
            <pc:sldMk cId="1405769760" sldId="277"/>
            <ac:cxnSpMk id="49" creationId="{205F3BE1-6950-4E0D-B2BE-4010C8F92E1F}"/>
          </ac:cxnSpMkLst>
        </pc:cxnChg>
        <pc:cxnChg chg="mod">
          <ac:chgData name="Caroline Heerup" userId="9cd9b0b3-053c-4297-8ef6-16e64c63196b" providerId="ADAL" clId="{2A8B9F95-60A0-44A3-BB9D-0DB1A15C2564}" dt="2020-09-26T11:23:11.788" v="936" actId="165"/>
          <ac:cxnSpMkLst>
            <pc:docMk/>
            <pc:sldMk cId="1405769760" sldId="277"/>
            <ac:cxnSpMk id="50" creationId="{A3E2F813-93F5-4561-9DC5-1DB8D41E6C29}"/>
          </ac:cxnSpMkLst>
        </pc:cxnChg>
        <pc:cxnChg chg="mod">
          <ac:chgData name="Caroline Heerup" userId="9cd9b0b3-053c-4297-8ef6-16e64c63196b" providerId="ADAL" clId="{2A8B9F95-60A0-44A3-BB9D-0DB1A15C2564}" dt="2020-09-26T11:23:11.788" v="936" actId="165"/>
          <ac:cxnSpMkLst>
            <pc:docMk/>
            <pc:sldMk cId="1405769760" sldId="277"/>
            <ac:cxnSpMk id="51" creationId="{635C077A-C074-4649-9A44-D19E803CCEDE}"/>
          </ac:cxnSpMkLst>
        </pc:cxnChg>
        <pc:cxnChg chg="mod">
          <ac:chgData name="Caroline Heerup" userId="9cd9b0b3-053c-4297-8ef6-16e64c63196b" providerId="ADAL" clId="{2A8B9F95-60A0-44A3-BB9D-0DB1A15C2564}" dt="2020-09-26T11:23:11.788" v="936" actId="165"/>
          <ac:cxnSpMkLst>
            <pc:docMk/>
            <pc:sldMk cId="1405769760" sldId="277"/>
            <ac:cxnSpMk id="54" creationId="{D350DD1A-9810-4D75-AA7F-99A7E1D69CD6}"/>
          </ac:cxnSpMkLst>
        </pc:cxnChg>
        <pc:cxnChg chg="mod">
          <ac:chgData name="Caroline Heerup" userId="9cd9b0b3-053c-4297-8ef6-16e64c63196b" providerId="ADAL" clId="{2A8B9F95-60A0-44A3-BB9D-0DB1A15C2564}" dt="2020-09-26T11:23:11.788" v="936" actId="165"/>
          <ac:cxnSpMkLst>
            <pc:docMk/>
            <pc:sldMk cId="1405769760" sldId="277"/>
            <ac:cxnSpMk id="55" creationId="{74ED4BF6-4C0F-4ED6-8BAA-2E448719DFD7}"/>
          </ac:cxnSpMkLst>
        </pc:cxnChg>
        <pc:cxnChg chg="mod">
          <ac:chgData name="Caroline Heerup" userId="9cd9b0b3-053c-4297-8ef6-16e64c63196b" providerId="ADAL" clId="{2A8B9F95-60A0-44A3-BB9D-0DB1A15C2564}" dt="2020-09-26T11:23:11.788" v="936" actId="165"/>
          <ac:cxnSpMkLst>
            <pc:docMk/>
            <pc:sldMk cId="1405769760" sldId="277"/>
            <ac:cxnSpMk id="56" creationId="{9799A147-B767-4CBD-A927-5B3439527576}"/>
          </ac:cxnSpMkLst>
        </pc:cxnChg>
        <pc:cxnChg chg="mod">
          <ac:chgData name="Caroline Heerup" userId="9cd9b0b3-053c-4297-8ef6-16e64c63196b" providerId="ADAL" clId="{2A8B9F95-60A0-44A3-BB9D-0DB1A15C2564}" dt="2020-09-26T11:23:11.788" v="936" actId="165"/>
          <ac:cxnSpMkLst>
            <pc:docMk/>
            <pc:sldMk cId="1405769760" sldId="277"/>
            <ac:cxnSpMk id="57" creationId="{06AD3861-8380-433C-9967-DC49AF341AD1}"/>
          </ac:cxnSpMkLst>
        </pc:cxnChg>
        <pc:cxnChg chg="mod">
          <ac:chgData name="Caroline Heerup" userId="9cd9b0b3-053c-4297-8ef6-16e64c63196b" providerId="ADAL" clId="{2A8B9F95-60A0-44A3-BB9D-0DB1A15C2564}" dt="2020-09-26T11:23:11.788" v="936" actId="165"/>
          <ac:cxnSpMkLst>
            <pc:docMk/>
            <pc:sldMk cId="1405769760" sldId="277"/>
            <ac:cxnSpMk id="58" creationId="{7A2C5C9F-9430-4B70-A3E2-8ADC038179E4}"/>
          </ac:cxnSpMkLst>
        </pc:cxnChg>
      </pc:sldChg>
      <pc:sldChg chg="addSp modSp add mod ord modAnim">
        <pc:chgData name="Caroline Heerup" userId="9cd9b0b3-053c-4297-8ef6-16e64c63196b" providerId="ADAL" clId="{2A8B9F95-60A0-44A3-BB9D-0DB1A15C2564}" dt="2020-10-09T10:58:19.839" v="2227" actId="1076"/>
        <pc:sldMkLst>
          <pc:docMk/>
          <pc:sldMk cId="1537817401" sldId="278"/>
        </pc:sldMkLst>
        <pc:spChg chg="mod">
          <ac:chgData name="Caroline Heerup" userId="9cd9b0b3-053c-4297-8ef6-16e64c63196b" providerId="ADAL" clId="{2A8B9F95-60A0-44A3-BB9D-0DB1A15C2564}" dt="2020-10-09T10:01:17.616" v="2122" actId="164"/>
          <ac:spMkLst>
            <pc:docMk/>
            <pc:sldMk cId="1537817401" sldId="278"/>
            <ac:spMk id="6" creationId="{DE118C38-9C2B-4300-B0E0-5A3F37F95FB7}"/>
          </ac:spMkLst>
        </pc:spChg>
        <pc:spChg chg="mod">
          <ac:chgData name="Caroline Heerup" userId="9cd9b0b3-053c-4297-8ef6-16e64c63196b" providerId="ADAL" clId="{2A8B9F95-60A0-44A3-BB9D-0DB1A15C2564}" dt="2020-10-09T10:01:17.616" v="2122" actId="164"/>
          <ac:spMkLst>
            <pc:docMk/>
            <pc:sldMk cId="1537817401" sldId="278"/>
            <ac:spMk id="8" creationId="{D0CC3C09-3904-44F2-8CD5-54C2229B0214}"/>
          </ac:spMkLst>
        </pc:spChg>
        <pc:spChg chg="mod">
          <ac:chgData name="Caroline Heerup" userId="9cd9b0b3-053c-4297-8ef6-16e64c63196b" providerId="ADAL" clId="{2A8B9F95-60A0-44A3-BB9D-0DB1A15C2564}" dt="2020-09-27T11:07:49.191" v="1209" actId="20577"/>
          <ac:spMkLst>
            <pc:docMk/>
            <pc:sldMk cId="1537817401" sldId="278"/>
            <ac:spMk id="9" creationId="{88CC7D4C-F4EC-4F90-9B08-4C7874ABE467}"/>
          </ac:spMkLst>
        </pc:spChg>
        <pc:spChg chg="mod">
          <ac:chgData name="Caroline Heerup" userId="9cd9b0b3-053c-4297-8ef6-16e64c63196b" providerId="ADAL" clId="{2A8B9F95-60A0-44A3-BB9D-0DB1A15C2564}" dt="2020-10-09T10:01:17.616" v="2122" actId="164"/>
          <ac:spMkLst>
            <pc:docMk/>
            <pc:sldMk cId="1537817401" sldId="278"/>
            <ac:spMk id="11" creationId="{DFB09079-4C0B-4017-91A2-12D6D39B69FB}"/>
          </ac:spMkLst>
        </pc:spChg>
        <pc:spChg chg="mod">
          <ac:chgData name="Caroline Heerup" userId="9cd9b0b3-053c-4297-8ef6-16e64c63196b" providerId="ADAL" clId="{2A8B9F95-60A0-44A3-BB9D-0DB1A15C2564}" dt="2020-10-09T10:01:17.616" v="2122" actId="164"/>
          <ac:spMkLst>
            <pc:docMk/>
            <pc:sldMk cId="1537817401" sldId="278"/>
            <ac:spMk id="12" creationId="{FFD2D82D-7875-4EB3-ADA9-6E66CA93ECC1}"/>
          </ac:spMkLst>
        </pc:spChg>
        <pc:spChg chg="mod">
          <ac:chgData name="Caroline Heerup" userId="9cd9b0b3-053c-4297-8ef6-16e64c63196b" providerId="ADAL" clId="{2A8B9F95-60A0-44A3-BB9D-0DB1A15C2564}" dt="2020-10-09T10:01:17.616" v="2122" actId="164"/>
          <ac:spMkLst>
            <pc:docMk/>
            <pc:sldMk cId="1537817401" sldId="278"/>
            <ac:spMk id="13" creationId="{1A48BF4E-2F2D-4ED4-A9E1-B87F33171983}"/>
          </ac:spMkLst>
        </pc:spChg>
        <pc:spChg chg="mod">
          <ac:chgData name="Caroline Heerup" userId="9cd9b0b3-053c-4297-8ef6-16e64c63196b" providerId="ADAL" clId="{2A8B9F95-60A0-44A3-BB9D-0DB1A15C2564}" dt="2020-10-09T10:01:17.616" v="2122" actId="164"/>
          <ac:spMkLst>
            <pc:docMk/>
            <pc:sldMk cId="1537817401" sldId="278"/>
            <ac:spMk id="17" creationId="{4006D175-785D-4744-BD31-711E0F21A4B4}"/>
          </ac:spMkLst>
        </pc:spChg>
        <pc:grpChg chg="add mod">
          <ac:chgData name="Caroline Heerup" userId="9cd9b0b3-053c-4297-8ef6-16e64c63196b" providerId="ADAL" clId="{2A8B9F95-60A0-44A3-BB9D-0DB1A15C2564}" dt="2020-10-09T10:06:08.556" v="2131" actId="1076"/>
          <ac:grpSpMkLst>
            <pc:docMk/>
            <pc:sldMk cId="1537817401" sldId="278"/>
            <ac:grpSpMk id="2" creationId="{67454F28-F932-4B4B-9CD4-914C90FCE112}"/>
          </ac:grpSpMkLst>
        </pc:grpChg>
        <pc:picChg chg="add mod">
          <ac:chgData name="Caroline Heerup" userId="9cd9b0b3-053c-4297-8ef6-16e64c63196b" providerId="ADAL" clId="{2A8B9F95-60A0-44A3-BB9D-0DB1A15C2564}" dt="2020-10-09T10:06:17.444" v="2133" actId="1076"/>
          <ac:picMkLst>
            <pc:docMk/>
            <pc:sldMk cId="1537817401" sldId="278"/>
            <ac:picMk id="4" creationId="{8E05F61F-0AC9-4533-AEF3-F136F1F4F920}"/>
          </ac:picMkLst>
        </pc:picChg>
        <pc:picChg chg="add mod">
          <ac:chgData name="Caroline Heerup" userId="9cd9b0b3-053c-4297-8ef6-16e64c63196b" providerId="ADAL" clId="{2A8B9F95-60A0-44A3-BB9D-0DB1A15C2564}" dt="2020-10-09T10:07:22.594" v="2152" actId="1036"/>
          <ac:picMkLst>
            <pc:docMk/>
            <pc:sldMk cId="1537817401" sldId="278"/>
            <ac:picMk id="14" creationId="{2A10954C-EF01-4EC1-9615-E60CCD5A704C}"/>
          </ac:picMkLst>
        </pc:picChg>
        <pc:picChg chg="add mod">
          <ac:chgData name="Caroline Heerup" userId="9cd9b0b3-053c-4297-8ef6-16e64c63196b" providerId="ADAL" clId="{2A8B9F95-60A0-44A3-BB9D-0DB1A15C2564}" dt="2020-10-09T10:57:19.404" v="2215" actId="1076"/>
          <ac:picMkLst>
            <pc:docMk/>
            <pc:sldMk cId="1537817401" sldId="278"/>
            <ac:picMk id="15" creationId="{A0B8541C-2F51-4774-8724-9E1A9C89EE86}"/>
          </ac:picMkLst>
        </pc:picChg>
        <pc:picChg chg="add mod">
          <ac:chgData name="Caroline Heerup" userId="9cd9b0b3-053c-4297-8ef6-16e64c63196b" providerId="ADAL" clId="{2A8B9F95-60A0-44A3-BB9D-0DB1A15C2564}" dt="2020-10-09T10:58:19.839" v="2227" actId="1076"/>
          <ac:picMkLst>
            <pc:docMk/>
            <pc:sldMk cId="1537817401" sldId="278"/>
            <ac:picMk id="25" creationId="{80DAC53C-1016-4FBC-B5A4-4D22B95CB988}"/>
          </ac:picMkLst>
        </pc:picChg>
        <pc:cxnChg chg="add mod">
          <ac:chgData name="Caroline Heerup" userId="9cd9b0b3-053c-4297-8ef6-16e64c63196b" providerId="ADAL" clId="{2A8B9F95-60A0-44A3-BB9D-0DB1A15C2564}" dt="2020-10-09T10:56:39.546" v="2202" actId="13822"/>
          <ac:cxnSpMkLst>
            <pc:docMk/>
            <pc:sldMk cId="1537817401" sldId="278"/>
            <ac:cxnSpMk id="10" creationId="{F22A4702-4185-44B8-8EF8-EA075D406FC5}"/>
          </ac:cxnSpMkLst>
        </pc:cxnChg>
        <pc:cxnChg chg="add mod">
          <ac:chgData name="Caroline Heerup" userId="9cd9b0b3-053c-4297-8ef6-16e64c63196b" providerId="ADAL" clId="{2A8B9F95-60A0-44A3-BB9D-0DB1A15C2564}" dt="2020-10-09T10:57:31.548" v="2219" actId="14100"/>
          <ac:cxnSpMkLst>
            <pc:docMk/>
            <pc:sldMk cId="1537817401" sldId="278"/>
            <ac:cxnSpMk id="18" creationId="{86075F6A-3E50-4242-B497-578B17E679A5}"/>
          </ac:cxnSpMkLst>
        </pc:cxnChg>
        <pc:cxnChg chg="add mod">
          <ac:chgData name="Caroline Heerup" userId="9cd9b0b3-053c-4297-8ef6-16e64c63196b" providerId="ADAL" clId="{2A8B9F95-60A0-44A3-BB9D-0DB1A15C2564}" dt="2020-10-09T10:57:24.124" v="2217" actId="14100"/>
          <ac:cxnSpMkLst>
            <pc:docMk/>
            <pc:sldMk cId="1537817401" sldId="278"/>
            <ac:cxnSpMk id="21" creationId="{CB479106-F92F-4DFE-88B7-CC818B8F7CA8}"/>
          </ac:cxnSpMkLst>
        </pc:cxnChg>
      </pc:sldChg>
      <pc:sldChg chg="modSp add del mod ord">
        <pc:chgData name="Caroline Heerup" userId="9cd9b0b3-053c-4297-8ef6-16e64c63196b" providerId="ADAL" clId="{2A8B9F95-60A0-44A3-BB9D-0DB1A15C2564}" dt="2020-10-09T10:55:46.734" v="2199" actId="47"/>
        <pc:sldMkLst>
          <pc:docMk/>
          <pc:sldMk cId="2378603811" sldId="279"/>
        </pc:sldMkLst>
        <pc:spChg chg="mod">
          <ac:chgData name="Caroline Heerup" userId="9cd9b0b3-053c-4297-8ef6-16e64c63196b" providerId="ADAL" clId="{2A8B9F95-60A0-44A3-BB9D-0DB1A15C2564}" dt="2020-09-27T11:08:28.466" v="1225" actId="20577"/>
          <ac:spMkLst>
            <pc:docMk/>
            <pc:sldMk cId="2378603811" sldId="279"/>
            <ac:spMk id="9" creationId="{88CC7D4C-F4EC-4F90-9B08-4C7874ABE467}"/>
          </ac:spMkLst>
        </pc:spChg>
      </pc:sldChg>
      <pc:sldChg chg="addSp delSp modSp add mod modAnim">
        <pc:chgData name="Caroline Heerup" userId="9cd9b0b3-053c-4297-8ef6-16e64c63196b" providerId="ADAL" clId="{2A8B9F95-60A0-44A3-BB9D-0DB1A15C2564}" dt="2020-09-27T13:18:11.900" v="2114" actId="478"/>
        <pc:sldMkLst>
          <pc:docMk/>
          <pc:sldMk cId="2551342154" sldId="280"/>
        </pc:sldMkLst>
        <pc:spChg chg="mod">
          <ac:chgData name="Caroline Heerup" userId="9cd9b0b3-053c-4297-8ef6-16e64c63196b" providerId="ADAL" clId="{2A8B9F95-60A0-44A3-BB9D-0DB1A15C2564}" dt="2020-09-27T11:20:46.265" v="1488" actId="1035"/>
          <ac:spMkLst>
            <pc:docMk/>
            <pc:sldMk cId="2551342154" sldId="280"/>
            <ac:spMk id="2" creationId="{5749E8BA-78C5-4844-8E9A-F30F8C45C669}"/>
          </ac:spMkLst>
        </pc:spChg>
        <pc:spChg chg="add mod">
          <ac:chgData name="Caroline Heerup" userId="9cd9b0b3-053c-4297-8ef6-16e64c63196b" providerId="ADAL" clId="{2A8B9F95-60A0-44A3-BB9D-0DB1A15C2564}" dt="2020-09-27T11:15:02.725" v="1307" actId="1036"/>
          <ac:spMkLst>
            <pc:docMk/>
            <pc:sldMk cId="2551342154" sldId="280"/>
            <ac:spMk id="7" creationId="{D829EE9C-334F-400D-BE65-A5C50F1892AF}"/>
          </ac:spMkLst>
        </pc:spChg>
        <pc:spChg chg="add mod">
          <ac:chgData name="Caroline Heerup" userId="9cd9b0b3-053c-4297-8ef6-16e64c63196b" providerId="ADAL" clId="{2A8B9F95-60A0-44A3-BB9D-0DB1A15C2564}" dt="2020-09-27T11:15:07.204" v="1309" actId="1036"/>
          <ac:spMkLst>
            <pc:docMk/>
            <pc:sldMk cId="2551342154" sldId="280"/>
            <ac:spMk id="8" creationId="{785B436B-B43C-41D9-85F4-086C676EEE08}"/>
          </ac:spMkLst>
        </pc:spChg>
        <pc:spChg chg="mod">
          <ac:chgData name="Caroline Heerup" userId="9cd9b0b3-053c-4297-8ef6-16e64c63196b" providerId="ADAL" clId="{2A8B9F95-60A0-44A3-BB9D-0DB1A15C2564}" dt="2020-09-27T11:20:25.407" v="1469" actId="1076"/>
          <ac:spMkLst>
            <pc:docMk/>
            <pc:sldMk cId="2551342154" sldId="280"/>
            <ac:spMk id="9" creationId="{D24144E0-7522-4056-848A-1DDF73C81DC1}"/>
          </ac:spMkLst>
        </pc:spChg>
        <pc:spChg chg="mod">
          <ac:chgData name="Caroline Heerup" userId="9cd9b0b3-053c-4297-8ef6-16e64c63196b" providerId="ADAL" clId="{2A8B9F95-60A0-44A3-BB9D-0DB1A15C2564}" dt="2020-09-27T11:20:59.859" v="1513" actId="1037"/>
          <ac:spMkLst>
            <pc:docMk/>
            <pc:sldMk cId="2551342154" sldId="280"/>
            <ac:spMk id="10" creationId="{8761B2EF-8D63-4525-9E28-C17DF369AEA2}"/>
          </ac:spMkLst>
        </pc:spChg>
        <pc:spChg chg="add mod">
          <ac:chgData name="Caroline Heerup" userId="9cd9b0b3-053c-4297-8ef6-16e64c63196b" providerId="ADAL" clId="{2A8B9F95-60A0-44A3-BB9D-0DB1A15C2564}" dt="2020-09-27T11:15:10.082" v="1311" actId="1036"/>
          <ac:spMkLst>
            <pc:docMk/>
            <pc:sldMk cId="2551342154" sldId="280"/>
            <ac:spMk id="12" creationId="{790EB048-9007-457A-85EE-774750E08E6C}"/>
          </ac:spMkLst>
        </pc:spChg>
        <pc:spChg chg="add mod">
          <ac:chgData name="Caroline Heerup" userId="9cd9b0b3-053c-4297-8ef6-16e64c63196b" providerId="ADAL" clId="{2A8B9F95-60A0-44A3-BB9D-0DB1A15C2564}" dt="2020-09-27T11:15:47.328" v="1322" actId="1038"/>
          <ac:spMkLst>
            <pc:docMk/>
            <pc:sldMk cId="2551342154" sldId="280"/>
            <ac:spMk id="13" creationId="{6A2D6F4C-FE1C-451B-9134-AFEEA1FE5FED}"/>
          </ac:spMkLst>
        </pc:spChg>
        <pc:spChg chg="add mod">
          <ac:chgData name="Caroline Heerup" userId="9cd9b0b3-053c-4297-8ef6-16e64c63196b" providerId="ADAL" clId="{2A8B9F95-60A0-44A3-BB9D-0DB1A15C2564}" dt="2020-09-27T11:15:37.879" v="1320" actId="1036"/>
          <ac:spMkLst>
            <pc:docMk/>
            <pc:sldMk cId="2551342154" sldId="280"/>
            <ac:spMk id="14" creationId="{3DEB0B4F-D32E-4A83-BA23-40C94665C604}"/>
          </ac:spMkLst>
        </pc:spChg>
        <pc:spChg chg="add mod">
          <ac:chgData name="Caroline Heerup" userId="9cd9b0b3-053c-4297-8ef6-16e64c63196b" providerId="ADAL" clId="{2A8B9F95-60A0-44A3-BB9D-0DB1A15C2564}" dt="2020-09-27T11:16:07.598" v="1326" actId="20577"/>
          <ac:spMkLst>
            <pc:docMk/>
            <pc:sldMk cId="2551342154" sldId="280"/>
            <ac:spMk id="21" creationId="{8BFD72D1-F96E-4201-8425-657A2CA67736}"/>
          </ac:spMkLst>
        </pc:spChg>
        <pc:spChg chg="add mod">
          <ac:chgData name="Caroline Heerup" userId="9cd9b0b3-053c-4297-8ef6-16e64c63196b" providerId="ADAL" clId="{2A8B9F95-60A0-44A3-BB9D-0DB1A15C2564}" dt="2020-09-27T11:16:24.384" v="1333" actId="20577"/>
          <ac:spMkLst>
            <pc:docMk/>
            <pc:sldMk cId="2551342154" sldId="280"/>
            <ac:spMk id="26" creationId="{754E2167-2010-42BC-AD5A-AA0998156A6A}"/>
          </ac:spMkLst>
        </pc:spChg>
        <pc:spChg chg="add mod">
          <ac:chgData name="Caroline Heerup" userId="9cd9b0b3-053c-4297-8ef6-16e64c63196b" providerId="ADAL" clId="{2A8B9F95-60A0-44A3-BB9D-0DB1A15C2564}" dt="2020-09-27T11:16:37.181" v="1337" actId="20577"/>
          <ac:spMkLst>
            <pc:docMk/>
            <pc:sldMk cId="2551342154" sldId="280"/>
            <ac:spMk id="27" creationId="{096AA0D3-F5DE-4915-80D4-FC2F52A2EA10}"/>
          </ac:spMkLst>
        </pc:spChg>
        <pc:spChg chg="add mod">
          <ac:chgData name="Caroline Heerup" userId="9cd9b0b3-053c-4297-8ef6-16e64c63196b" providerId="ADAL" clId="{2A8B9F95-60A0-44A3-BB9D-0DB1A15C2564}" dt="2020-09-27T11:16:49.771" v="1341" actId="20577"/>
          <ac:spMkLst>
            <pc:docMk/>
            <pc:sldMk cId="2551342154" sldId="280"/>
            <ac:spMk id="28" creationId="{7E9048BD-5BD1-437C-A0FF-D9FA294F5385}"/>
          </ac:spMkLst>
        </pc:spChg>
        <pc:spChg chg="add mod">
          <ac:chgData name="Caroline Heerup" userId="9cd9b0b3-053c-4297-8ef6-16e64c63196b" providerId="ADAL" clId="{2A8B9F95-60A0-44A3-BB9D-0DB1A15C2564}" dt="2020-09-27T11:17:11.185" v="1346" actId="14100"/>
          <ac:spMkLst>
            <pc:docMk/>
            <pc:sldMk cId="2551342154" sldId="280"/>
            <ac:spMk id="29" creationId="{3B09CCD1-A9E1-47C0-83DC-82889898366C}"/>
          </ac:spMkLst>
        </pc:spChg>
        <pc:spChg chg="add mod">
          <ac:chgData name="Caroline Heerup" userId="9cd9b0b3-053c-4297-8ef6-16e64c63196b" providerId="ADAL" clId="{2A8B9F95-60A0-44A3-BB9D-0DB1A15C2564}" dt="2020-09-27T11:20:02.796" v="1466" actId="1037"/>
          <ac:spMkLst>
            <pc:docMk/>
            <pc:sldMk cId="2551342154" sldId="280"/>
            <ac:spMk id="30" creationId="{FF684F00-31B3-4B3B-9F2E-2F2EF3EC8426}"/>
          </ac:spMkLst>
        </pc:spChg>
        <pc:spChg chg="add mod">
          <ac:chgData name="Caroline Heerup" userId="9cd9b0b3-053c-4297-8ef6-16e64c63196b" providerId="ADAL" clId="{2A8B9F95-60A0-44A3-BB9D-0DB1A15C2564}" dt="2020-09-27T11:20:02.796" v="1466" actId="1037"/>
          <ac:spMkLst>
            <pc:docMk/>
            <pc:sldMk cId="2551342154" sldId="280"/>
            <ac:spMk id="31" creationId="{2EB7711B-1DFD-413C-82DB-D715524155DC}"/>
          </ac:spMkLst>
        </pc:spChg>
        <pc:spChg chg="mod">
          <ac:chgData name="Caroline Heerup" userId="9cd9b0b3-053c-4297-8ef6-16e64c63196b" providerId="ADAL" clId="{2A8B9F95-60A0-44A3-BB9D-0DB1A15C2564}" dt="2020-09-27T11:11:55.613" v="1251" actId="165"/>
          <ac:spMkLst>
            <pc:docMk/>
            <pc:sldMk cId="2551342154" sldId="280"/>
            <ac:spMk id="39" creationId="{027E8814-2E4C-4861-AF26-1D959E5633EE}"/>
          </ac:spMkLst>
        </pc:spChg>
        <pc:spChg chg="add del mod topLvl">
          <ac:chgData name="Caroline Heerup" userId="9cd9b0b3-053c-4297-8ef6-16e64c63196b" providerId="ADAL" clId="{2A8B9F95-60A0-44A3-BB9D-0DB1A15C2564}" dt="2020-09-27T13:18:11.900" v="2114" actId="478"/>
          <ac:spMkLst>
            <pc:docMk/>
            <pc:sldMk cId="2551342154" sldId="280"/>
            <ac:spMk id="47" creationId="{835B88F8-F71B-4643-9F96-F53AF778DB76}"/>
          </ac:spMkLst>
        </pc:spChg>
        <pc:spChg chg="mod">
          <ac:chgData name="Caroline Heerup" userId="9cd9b0b3-053c-4297-8ef6-16e64c63196b" providerId="ADAL" clId="{2A8B9F95-60A0-44A3-BB9D-0DB1A15C2564}" dt="2020-09-27T11:18:36.703" v="1403" actId="1076"/>
          <ac:spMkLst>
            <pc:docMk/>
            <pc:sldMk cId="2551342154" sldId="280"/>
            <ac:spMk id="59" creationId="{B7C9C8D8-534B-4BB1-9796-24F2895ABE05}"/>
          </ac:spMkLst>
        </pc:spChg>
        <pc:grpChg chg="mod">
          <ac:chgData name="Caroline Heerup" userId="9cd9b0b3-053c-4297-8ef6-16e64c63196b" providerId="ADAL" clId="{2A8B9F95-60A0-44A3-BB9D-0DB1A15C2564}" dt="2020-09-27T11:14:01.955" v="1272" actId="1076"/>
          <ac:grpSpMkLst>
            <pc:docMk/>
            <pc:sldMk cId="2551342154" sldId="280"/>
            <ac:grpSpMk id="4" creationId="{24EACF3D-E597-44D0-B087-C7A7F39085D2}"/>
          </ac:grpSpMkLst>
        </pc:grpChg>
        <pc:grpChg chg="mod topLvl">
          <ac:chgData name="Caroline Heerup" userId="9cd9b0b3-053c-4297-8ef6-16e64c63196b" providerId="ADAL" clId="{2A8B9F95-60A0-44A3-BB9D-0DB1A15C2564}" dt="2020-09-27T11:12:02.621" v="1253" actId="14100"/>
          <ac:grpSpMkLst>
            <pc:docMk/>
            <pc:sldMk cId="2551342154" sldId="280"/>
            <ac:grpSpMk id="46" creationId="{7129B8B1-3949-4809-A317-0BC52F46F82F}"/>
          </ac:grpSpMkLst>
        </pc:grpChg>
        <pc:grpChg chg="del">
          <ac:chgData name="Caroline Heerup" userId="9cd9b0b3-053c-4297-8ef6-16e64c63196b" providerId="ADAL" clId="{2A8B9F95-60A0-44A3-BB9D-0DB1A15C2564}" dt="2020-09-27T11:11:55.613" v="1251" actId="165"/>
          <ac:grpSpMkLst>
            <pc:docMk/>
            <pc:sldMk cId="2551342154" sldId="280"/>
            <ac:grpSpMk id="60" creationId="{FA334E74-FEEC-433B-A6CF-4D71A3140243}"/>
          </ac:grpSpMkLst>
        </pc:grpChg>
        <pc:picChg chg="mod">
          <ac:chgData name="Caroline Heerup" userId="9cd9b0b3-053c-4297-8ef6-16e64c63196b" providerId="ADAL" clId="{2A8B9F95-60A0-44A3-BB9D-0DB1A15C2564}" dt="2020-09-27T11:20:41.464" v="1475" actId="1076"/>
          <ac:picMkLst>
            <pc:docMk/>
            <pc:sldMk cId="2551342154" sldId="280"/>
            <ac:picMk id="11" creationId="{6C035696-6CB0-4C27-BA29-E73DC8E0357D}"/>
          </ac:picMkLst>
        </pc:picChg>
        <pc:cxnChg chg="mod">
          <ac:chgData name="Caroline Heerup" userId="9cd9b0b3-053c-4297-8ef6-16e64c63196b" providerId="ADAL" clId="{2A8B9F95-60A0-44A3-BB9D-0DB1A15C2564}" dt="2020-09-27T11:11:55.613" v="1251" actId="165"/>
          <ac:cxnSpMkLst>
            <pc:docMk/>
            <pc:sldMk cId="2551342154" sldId="280"/>
            <ac:cxnSpMk id="41" creationId="{C668C48E-779A-4161-B7C4-245A9459EC69}"/>
          </ac:cxnSpMkLst>
        </pc:cxnChg>
        <pc:cxnChg chg="mod">
          <ac:chgData name="Caroline Heerup" userId="9cd9b0b3-053c-4297-8ef6-16e64c63196b" providerId="ADAL" clId="{2A8B9F95-60A0-44A3-BB9D-0DB1A15C2564}" dt="2020-09-27T11:20:19.100" v="1468" actId="14100"/>
          <ac:cxnSpMkLst>
            <pc:docMk/>
            <pc:sldMk cId="2551342154" sldId="280"/>
            <ac:cxnSpMk id="44" creationId="{4A3057D7-28A7-44F1-A75F-4E596F3BE286}"/>
          </ac:cxnSpMkLst>
        </pc:cxnChg>
        <pc:cxnChg chg="mod">
          <ac:chgData name="Caroline Heerup" userId="9cd9b0b3-053c-4297-8ef6-16e64c63196b" providerId="ADAL" clId="{2A8B9F95-60A0-44A3-BB9D-0DB1A15C2564}" dt="2020-09-27T11:11:55.613" v="1251" actId="165"/>
          <ac:cxnSpMkLst>
            <pc:docMk/>
            <pc:sldMk cId="2551342154" sldId="280"/>
            <ac:cxnSpMk id="49" creationId="{205F3BE1-6950-4E0D-B2BE-4010C8F92E1F}"/>
          </ac:cxnSpMkLst>
        </pc:cxnChg>
        <pc:cxnChg chg="mod">
          <ac:chgData name="Caroline Heerup" userId="9cd9b0b3-053c-4297-8ef6-16e64c63196b" providerId="ADAL" clId="{2A8B9F95-60A0-44A3-BB9D-0DB1A15C2564}" dt="2020-09-27T11:11:55.613" v="1251" actId="165"/>
          <ac:cxnSpMkLst>
            <pc:docMk/>
            <pc:sldMk cId="2551342154" sldId="280"/>
            <ac:cxnSpMk id="50" creationId="{A3E2F813-93F5-4561-9DC5-1DB8D41E6C29}"/>
          </ac:cxnSpMkLst>
        </pc:cxnChg>
        <pc:cxnChg chg="mod">
          <ac:chgData name="Caroline Heerup" userId="9cd9b0b3-053c-4297-8ef6-16e64c63196b" providerId="ADAL" clId="{2A8B9F95-60A0-44A3-BB9D-0DB1A15C2564}" dt="2020-09-27T11:11:55.613" v="1251" actId="165"/>
          <ac:cxnSpMkLst>
            <pc:docMk/>
            <pc:sldMk cId="2551342154" sldId="280"/>
            <ac:cxnSpMk id="51" creationId="{635C077A-C074-4649-9A44-D19E803CCEDE}"/>
          </ac:cxnSpMkLst>
        </pc:cxnChg>
        <pc:cxnChg chg="mod">
          <ac:chgData name="Caroline Heerup" userId="9cd9b0b3-053c-4297-8ef6-16e64c63196b" providerId="ADAL" clId="{2A8B9F95-60A0-44A3-BB9D-0DB1A15C2564}" dt="2020-09-27T11:11:55.613" v="1251" actId="165"/>
          <ac:cxnSpMkLst>
            <pc:docMk/>
            <pc:sldMk cId="2551342154" sldId="280"/>
            <ac:cxnSpMk id="54" creationId="{D350DD1A-9810-4D75-AA7F-99A7E1D69CD6}"/>
          </ac:cxnSpMkLst>
        </pc:cxnChg>
        <pc:cxnChg chg="mod">
          <ac:chgData name="Caroline Heerup" userId="9cd9b0b3-053c-4297-8ef6-16e64c63196b" providerId="ADAL" clId="{2A8B9F95-60A0-44A3-BB9D-0DB1A15C2564}" dt="2020-09-27T11:11:55.613" v="1251" actId="165"/>
          <ac:cxnSpMkLst>
            <pc:docMk/>
            <pc:sldMk cId="2551342154" sldId="280"/>
            <ac:cxnSpMk id="55" creationId="{74ED4BF6-4C0F-4ED6-8BAA-2E448719DFD7}"/>
          </ac:cxnSpMkLst>
        </pc:cxnChg>
        <pc:cxnChg chg="mod">
          <ac:chgData name="Caroline Heerup" userId="9cd9b0b3-053c-4297-8ef6-16e64c63196b" providerId="ADAL" clId="{2A8B9F95-60A0-44A3-BB9D-0DB1A15C2564}" dt="2020-09-27T11:11:55.613" v="1251" actId="165"/>
          <ac:cxnSpMkLst>
            <pc:docMk/>
            <pc:sldMk cId="2551342154" sldId="280"/>
            <ac:cxnSpMk id="56" creationId="{9799A147-B767-4CBD-A927-5B3439527576}"/>
          </ac:cxnSpMkLst>
        </pc:cxnChg>
        <pc:cxnChg chg="mod">
          <ac:chgData name="Caroline Heerup" userId="9cd9b0b3-053c-4297-8ef6-16e64c63196b" providerId="ADAL" clId="{2A8B9F95-60A0-44A3-BB9D-0DB1A15C2564}" dt="2020-09-27T11:11:55.613" v="1251" actId="165"/>
          <ac:cxnSpMkLst>
            <pc:docMk/>
            <pc:sldMk cId="2551342154" sldId="280"/>
            <ac:cxnSpMk id="57" creationId="{06AD3861-8380-433C-9967-DC49AF341AD1}"/>
          </ac:cxnSpMkLst>
        </pc:cxnChg>
        <pc:cxnChg chg="mod">
          <ac:chgData name="Caroline Heerup" userId="9cd9b0b3-053c-4297-8ef6-16e64c63196b" providerId="ADAL" clId="{2A8B9F95-60A0-44A3-BB9D-0DB1A15C2564}" dt="2020-09-27T11:11:55.613" v="1251" actId="165"/>
          <ac:cxnSpMkLst>
            <pc:docMk/>
            <pc:sldMk cId="2551342154" sldId="280"/>
            <ac:cxnSpMk id="58" creationId="{7A2C5C9F-9430-4B70-A3E2-8ADC038179E4}"/>
          </ac:cxnSpMkLst>
        </pc:cxnChg>
      </pc:sldChg>
      <pc:sldChg chg="modSp add mod modAnim">
        <pc:chgData name="Caroline Heerup" userId="9cd9b0b3-053c-4297-8ef6-16e64c63196b" providerId="ADAL" clId="{2A8B9F95-60A0-44A3-BB9D-0DB1A15C2564}" dt="2020-09-27T12:00:26.965" v="1820"/>
        <pc:sldMkLst>
          <pc:docMk/>
          <pc:sldMk cId="290243911" sldId="281"/>
        </pc:sldMkLst>
        <pc:spChg chg="mod">
          <ac:chgData name="Caroline Heerup" userId="9cd9b0b3-053c-4297-8ef6-16e64c63196b" providerId="ADAL" clId="{2A8B9F95-60A0-44A3-BB9D-0DB1A15C2564}" dt="2020-09-27T11:22:08.197" v="1517" actId="1036"/>
          <ac:spMkLst>
            <pc:docMk/>
            <pc:sldMk cId="290243911" sldId="281"/>
            <ac:spMk id="47" creationId="{835B88F8-F71B-4643-9F96-F53AF778DB76}"/>
          </ac:spMkLst>
        </pc:spChg>
        <pc:spChg chg="mod">
          <ac:chgData name="Caroline Heerup" userId="9cd9b0b3-053c-4297-8ef6-16e64c63196b" providerId="ADAL" clId="{2A8B9F95-60A0-44A3-BB9D-0DB1A15C2564}" dt="2020-09-27T11:22:09.802" v="1518" actId="1076"/>
          <ac:spMkLst>
            <pc:docMk/>
            <pc:sldMk cId="290243911" sldId="281"/>
            <ac:spMk id="59" creationId="{B7C9C8D8-534B-4BB1-9796-24F2895ABE05}"/>
          </ac:spMkLst>
        </pc:spChg>
      </pc:sldChg>
      <pc:sldChg chg="modSp add mod modAnim">
        <pc:chgData name="Caroline Heerup" userId="9cd9b0b3-053c-4297-8ef6-16e64c63196b" providerId="ADAL" clId="{2A8B9F95-60A0-44A3-BB9D-0DB1A15C2564}" dt="2020-09-27T12:00:32.568" v="1828"/>
        <pc:sldMkLst>
          <pc:docMk/>
          <pc:sldMk cId="2474886556" sldId="282"/>
        </pc:sldMkLst>
        <pc:spChg chg="mod">
          <ac:chgData name="Caroline Heerup" userId="9cd9b0b3-053c-4297-8ef6-16e64c63196b" providerId="ADAL" clId="{2A8B9F95-60A0-44A3-BB9D-0DB1A15C2564}" dt="2020-09-27T11:22:32.869" v="1520" actId="14100"/>
          <ac:spMkLst>
            <pc:docMk/>
            <pc:sldMk cId="2474886556" sldId="282"/>
            <ac:spMk id="47" creationId="{835B88F8-F71B-4643-9F96-F53AF778DB76}"/>
          </ac:spMkLst>
        </pc:spChg>
      </pc:sldChg>
      <pc:sldChg chg="modSp add mod modAnim">
        <pc:chgData name="Caroline Heerup" userId="9cd9b0b3-053c-4297-8ef6-16e64c63196b" providerId="ADAL" clId="{2A8B9F95-60A0-44A3-BB9D-0DB1A15C2564}" dt="2020-09-27T12:00:38.486" v="1836"/>
        <pc:sldMkLst>
          <pc:docMk/>
          <pc:sldMk cId="108576713" sldId="283"/>
        </pc:sldMkLst>
        <pc:spChg chg="mod">
          <ac:chgData name="Caroline Heerup" userId="9cd9b0b3-053c-4297-8ef6-16e64c63196b" providerId="ADAL" clId="{2A8B9F95-60A0-44A3-BB9D-0DB1A15C2564}" dt="2020-09-27T11:22:47.234" v="1522" actId="14100"/>
          <ac:spMkLst>
            <pc:docMk/>
            <pc:sldMk cId="108576713" sldId="283"/>
            <ac:spMk id="47" creationId="{835B88F8-F71B-4643-9F96-F53AF778DB76}"/>
          </ac:spMkLst>
        </pc:spChg>
      </pc:sldChg>
      <pc:sldChg chg="modSp add del mod">
        <pc:chgData name="Caroline Heerup" userId="9cd9b0b3-053c-4297-8ef6-16e64c63196b" providerId="ADAL" clId="{2A8B9F95-60A0-44A3-BB9D-0DB1A15C2564}" dt="2020-09-27T12:00:41.162" v="1837" actId="47"/>
        <pc:sldMkLst>
          <pc:docMk/>
          <pc:sldMk cId="843096220" sldId="284"/>
        </pc:sldMkLst>
        <pc:spChg chg="mod">
          <ac:chgData name="Caroline Heerup" userId="9cd9b0b3-053c-4297-8ef6-16e64c63196b" providerId="ADAL" clId="{2A8B9F95-60A0-44A3-BB9D-0DB1A15C2564}" dt="2020-09-27T11:22:57.168" v="1524" actId="14100"/>
          <ac:spMkLst>
            <pc:docMk/>
            <pc:sldMk cId="843096220" sldId="284"/>
            <ac:spMk id="47" creationId="{835B88F8-F71B-4643-9F96-F53AF778DB76}"/>
          </ac:spMkLst>
        </pc:spChg>
      </pc:sldChg>
      <pc:sldChg chg="modSp add mod modAnim">
        <pc:chgData name="Caroline Heerup" userId="9cd9b0b3-053c-4297-8ef6-16e64c63196b" providerId="ADAL" clId="{2A8B9F95-60A0-44A3-BB9D-0DB1A15C2564}" dt="2020-09-27T12:00:52.383" v="1845"/>
        <pc:sldMkLst>
          <pc:docMk/>
          <pc:sldMk cId="357127390" sldId="285"/>
        </pc:sldMkLst>
        <pc:spChg chg="mod">
          <ac:chgData name="Caroline Heerup" userId="9cd9b0b3-053c-4297-8ef6-16e64c63196b" providerId="ADAL" clId="{2A8B9F95-60A0-44A3-BB9D-0DB1A15C2564}" dt="2020-09-27T11:23:14.915" v="1527" actId="14100"/>
          <ac:spMkLst>
            <pc:docMk/>
            <pc:sldMk cId="357127390" sldId="285"/>
            <ac:spMk id="47" creationId="{835B88F8-F71B-4643-9F96-F53AF778DB76}"/>
          </ac:spMkLst>
        </pc:spChg>
      </pc:sldChg>
      <pc:sldChg chg="addSp delSp modSp add mod delAnim modAnim">
        <pc:chgData name="Caroline Heerup" userId="9cd9b0b3-053c-4297-8ef6-16e64c63196b" providerId="ADAL" clId="{2A8B9F95-60A0-44A3-BB9D-0DB1A15C2564}" dt="2020-09-27T12:00:58.133" v="1853"/>
        <pc:sldMkLst>
          <pc:docMk/>
          <pc:sldMk cId="2545074659" sldId="286"/>
        </pc:sldMkLst>
        <pc:spChg chg="del">
          <ac:chgData name="Caroline Heerup" userId="9cd9b0b3-053c-4297-8ef6-16e64c63196b" providerId="ADAL" clId="{2A8B9F95-60A0-44A3-BB9D-0DB1A15C2564}" dt="2020-09-27T11:27:17.690" v="1549" actId="478"/>
          <ac:spMkLst>
            <pc:docMk/>
            <pc:sldMk cId="2545074659" sldId="286"/>
            <ac:spMk id="2" creationId="{5749E8BA-78C5-4844-8E9A-F30F8C45C669}"/>
          </ac:spMkLst>
        </pc:spChg>
        <pc:spChg chg="mod">
          <ac:chgData name="Caroline Heerup" userId="9cd9b0b3-053c-4297-8ef6-16e64c63196b" providerId="ADAL" clId="{2A8B9F95-60A0-44A3-BB9D-0DB1A15C2564}" dt="2020-09-27T11:26:17.980" v="1529" actId="165"/>
          <ac:spMkLst>
            <pc:docMk/>
            <pc:sldMk cId="2545074659" sldId="286"/>
            <ac:spMk id="3" creationId="{32FFB753-1D24-4B7F-8A74-8339C4F9A71D}"/>
          </ac:spMkLst>
        </pc:spChg>
        <pc:spChg chg="del">
          <ac:chgData name="Caroline Heerup" userId="9cd9b0b3-053c-4297-8ef6-16e64c63196b" providerId="ADAL" clId="{2A8B9F95-60A0-44A3-BB9D-0DB1A15C2564}" dt="2020-09-27T11:27:15.228" v="1547" actId="478"/>
          <ac:spMkLst>
            <pc:docMk/>
            <pc:sldMk cId="2545074659" sldId="286"/>
            <ac:spMk id="9" creationId="{D24144E0-7522-4056-848A-1DDF73C81DC1}"/>
          </ac:spMkLst>
        </pc:spChg>
        <pc:spChg chg="del">
          <ac:chgData name="Caroline Heerup" userId="9cd9b0b3-053c-4297-8ef6-16e64c63196b" providerId="ADAL" clId="{2A8B9F95-60A0-44A3-BB9D-0DB1A15C2564}" dt="2020-09-27T11:27:16.416" v="1548" actId="478"/>
          <ac:spMkLst>
            <pc:docMk/>
            <pc:sldMk cId="2545074659" sldId="286"/>
            <ac:spMk id="10" creationId="{8761B2EF-8D63-4525-9E28-C17DF369AEA2}"/>
          </ac:spMkLst>
        </pc:spChg>
        <pc:spChg chg="mod">
          <ac:chgData name="Caroline Heerup" userId="9cd9b0b3-053c-4297-8ef6-16e64c63196b" providerId="ADAL" clId="{2A8B9F95-60A0-44A3-BB9D-0DB1A15C2564}" dt="2020-09-27T11:26:17.980" v="1529" actId="165"/>
          <ac:spMkLst>
            <pc:docMk/>
            <pc:sldMk cId="2545074659" sldId="286"/>
            <ac:spMk id="19" creationId="{2214C0DE-AE25-433A-8D09-B869722FD59B}"/>
          </ac:spMkLst>
        </pc:spChg>
        <pc:spChg chg="del">
          <ac:chgData name="Caroline Heerup" userId="9cd9b0b3-053c-4297-8ef6-16e64c63196b" providerId="ADAL" clId="{2A8B9F95-60A0-44A3-BB9D-0DB1A15C2564}" dt="2020-09-27T11:58:54.486" v="1804" actId="478"/>
          <ac:spMkLst>
            <pc:docMk/>
            <pc:sldMk cId="2545074659" sldId="286"/>
            <ac:spMk id="47" creationId="{835B88F8-F71B-4643-9F96-F53AF778DB76}"/>
          </ac:spMkLst>
        </pc:spChg>
        <pc:spChg chg="mod">
          <ac:chgData name="Caroline Heerup" userId="9cd9b0b3-053c-4297-8ef6-16e64c63196b" providerId="ADAL" clId="{2A8B9F95-60A0-44A3-BB9D-0DB1A15C2564}" dt="2020-09-27T11:27:03.601" v="1546" actId="20577"/>
          <ac:spMkLst>
            <pc:docMk/>
            <pc:sldMk cId="2545074659" sldId="286"/>
            <ac:spMk id="59" creationId="{B7C9C8D8-534B-4BB1-9796-24F2895ABE05}"/>
          </ac:spMkLst>
        </pc:spChg>
        <pc:spChg chg="add mod">
          <ac:chgData name="Caroline Heerup" userId="9cd9b0b3-053c-4297-8ef6-16e64c63196b" providerId="ADAL" clId="{2A8B9F95-60A0-44A3-BB9D-0DB1A15C2564}" dt="2020-09-27T11:27:42.740" v="1578" actId="1076"/>
          <ac:spMkLst>
            <pc:docMk/>
            <pc:sldMk cId="2545074659" sldId="286"/>
            <ac:spMk id="60" creationId="{4401ED40-A4E5-4FA8-A7ED-64C0DC65909D}"/>
          </ac:spMkLst>
        </pc:spChg>
        <pc:spChg chg="add mod">
          <ac:chgData name="Caroline Heerup" userId="9cd9b0b3-053c-4297-8ef6-16e64c63196b" providerId="ADAL" clId="{2A8B9F95-60A0-44A3-BB9D-0DB1A15C2564}" dt="2020-09-27T11:27:50.150" v="1581" actId="1076"/>
          <ac:spMkLst>
            <pc:docMk/>
            <pc:sldMk cId="2545074659" sldId="286"/>
            <ac:spMk id="62" creationId="{6E347A24-8582-4732-82FC-A1D95B80C8C9}"/>
          </ac:spMkLst>
        </pc:spChg>
        <pc:grpChg chg="del">
          <ac:chgData name="Caroline Heerup" userId="9cd9b0b3-053c-4297-8ef6-16e64c63196b" providerId="ADAL" clId="{2A8B9F95-60A0-44A3-BB9D-0DB1A15C2564}" dt="2020-09-27T11:26:17.980" v="1529" actId="165"/>
          <ac:grpSpMkLst>
            <pc:docMk/>
            <pc:sldMk cId="2545074659" sldId="286"/>
            <ac:grpSpMk id="4" creationId="{24EACF3D-E597-44D0-B087-C7A7F39085D2}"/>
          </ac:grpSpMkLst>
        </pc:grpChg>
        <pc:grpChg chg="mod topLvl">
          <ac:chgData name="Caroline Heerup" userId="9cd9b0b3-053c-4297-8ef6-16e64c63196b" providerId="ADAL" clId="{2A8B9F95-60A0-44A3-BB9D-0DB1A15C2564}" dt="2020-09-27T11:26:50.876" v="1541" actId="478"/>
          <ac:grpSpMkLst>
            <pc:docMk/>
            <pc:sldMk cId="2545074659" sldId="286"/>
            <ac:grpSpMk id="15" creationId="{1F44B651-5E5F-45AD-82CA-02D49CB859C3}"/>
          </ac:grpSpMkLst>
        </pc:grpChg>
        <pc:grpChg chg="mod">
          <ac:chgData name="Caroline Heerup" userId="9cd9b0b3-053c-4297-8ef6-16e64c63196b" providerId="ADAL" clId="{2A8B9F95-60A0-44A3-BB9D-0DB1A15C2564}" dt="2020-09-27T11:26:17.980" v="1529" actId="165"/>
          <ac:grpSpMkLst>
            <pc:docMk/>
            <pc:sldMk cId="2545074659" sldId="286"/>
            <ac:grpSpMk id="35" creationId="{37786A97-01FF-4CBF-91D2-02A2A6C86523}"/>
          </ac:grpSpMkLst>
        </pc:grpChg>
        <pc:grpChg chg="add del mod topLvl">
          <ac:chgData name="Caroline Heerup" userId="9cd9b0b3-053c-4297-8ef6-16e64c63196b" providerId="ADAL" clId="{2A8B9F95-60A0-44A3-BB9D-0DB1A15C2564}" dt="2020-09-27T11:26:50.876" v="1541" actId="478"/>
          <ac:grpSpMkLst>
            <pc:docMk/>
            <pc:sldMk cId="2545074659" sldId="286"/>
            <ac:grpSpMk id="38" creationId="{9205DD29-BE56-4A52-9DF1-0E97CD52E808}"/>
          </ac:grpSpMkLst>
        </pc:grpChg>
        <pc:picChg chg="mod">
          <ac:chgData name="Caroline Heerup" userId="9cd9b0b3-053c-4297-8ef6-16e64c63196b" providerId="ADAL" clId="{2A8B9F95-60A0-44A3-BB9D-0DB1A15C2564}" dt="2020-09-27T11:26:17.980" v="1529" actId="165"/>
          <ac:picMkLst>
            <pc:docMk/>
            <pc:sldMk cId="2545074659" sldId="286"/>
            <ac:picMk id="6" creationId="{AF7203E9-0064-43F8-8053-BCD49C8F545D}"/>
          </ac:picMkLst>
        </pc:picChg>
        <pc:picChg chg="mod">
          <ac:chgData name="Caroline Heerup" userId="9cd9b0b3-053c-4297-8ef6-16e64c63196b" providerId="ADAL" clId="{2A8B9F95-60A0-44A3-BB9D-0DB1A15C2564}" dt="2020-09-27T11:26:17.980" v="1529" actId="165"/>
          <ac:picMkLst>
            <pc:docMk/>
            <pc:sldMk cId="2545074659" sldId="286"/>
            <ac:picMk id="18" creationId="{834F821C-AD58-4F5E-9249-5C679CB9B972}"/>
          </ac:picMkLst>
        </pc:picChg>
        <pc:picChg chg="add mod">
          <ac:chgData name="Caroline Heerup" userId="9cd9b0b3-053c-4297-8ef6-16e64c63196b" providerId="ADAL" clId="{2A8B9F95-60A0-44A3-BB9D-0DB1A15C2564}" dt="2020-09-27T11:27:48.360" v="1580" actId="1076"/>
          <ac:picMkLst>
            <pc:docMk/>
            <pc:sldMk cId="2545074659" sldId="286"/>
            <ac:picMk id="61" creationId="{E6BA72EE-E310-44A1-9DF9-56EFD90F58DD}"/>
          </ac:picMkLst>
        </pc:picChg>
        <pc:inkChg chg="del mod topLvl">
          <ac:chgData name="Caroline Heerup" userId="9cd9b0b3-053c-4297-8ef6-16e64c63196b" providerId="ADAL" clId="{2A8B9F95-60A0-44A3-BB9D-0DB1A15C2564}" dt="2020-09-27T11:26:50.876" v="1541" actId="478"/>
          <ac:inkMkLst>
            <pc:docMk/>
            <pc:sldMk cId="2545074659" sldId="286"/>
            <ac:inkMk id="16" creationId="{7FC380A5-95F4-4F21-A5E1-615165A54291}"/>
          </ac:inkMkLst>
        </pc:inkChg>
        <pc:inkChg chg="del mod">
          <ac:chgData name="Caroline Heerup" userId="9cd9b0b3-053c-4297-8ef6-16e64c63196b" providerId="ADAL" clId="{2A8B9F95-60A0-44A3-BB9D-0DB1A15C2564}" dt="2020-09-27T11:26:34.536" v="1535" actId="478"/>
          <ac:inkMkLst>
            <pc:docMk/>
            <pc:sldMk cId="2545074659" sldId="286"/>
            <ac:inkMk id="17" creationId="{9ABC8373-2B8D-4E3E-B132-BC4744D43294}"/>
          </ac:inkMkLst>
        </pc:inkChg>
        <pc:inkChg chg="del mod">
          <ac:chgData name="Caroline Heerup" userId="9cd9b0b3-053c-4297-8ef6-16e64c63196b" providerId="ADAL" clId="{2A8B9F95-60A0-44A3-BB9D-0DB1A15C2564}" dt="2020-09-27T11:26:48.029" v="1540" actId="478"/>
          <ac:inkMkLst>
            <pc:docMk/>
            <pc:sldMk cId="2545074659" sldId="286"/>
            <ac:inkMk id="20" creationId="{432656B2-70CF-44EC-B846-11B373E1D1AF}"/>
          </ac:inkMkLst>
        </pc:inkChg>
        <pc:inkChg chg="del mod">
          <ac:chgData name="Caroline Heerup" userId="9cd9b0b3-053c-4297-8ef6-16e64c63196b" providerId="ADAL" clId="{2A8B9F95-60A0-44A3-BB9D-0DB1A15C2564}" dt="2020-09-27T11:26:45.575" v="1539" actId="478"/>
          <ac:inkMkLst>
            <pc:docMk/>
            <pc:sldMk cId="2545074659" sldId="286"/>
            <ac:inkMk id="22" creationId="{01F0FA18-07DC-4BF2-848A-F7117937B548}"/>
          </ac:inkMkLst>
        </pc:inkChg>
        <pc:inkChg chg="del mod">
          <ac:chgData name="Caroline Heerup" userId="9cd9b0b3-053c-4297-8ef6-16e64c63196b" providerId="ADAL" clId="{2A8B9F95-60A0-44A3-BB9D-0DB1A15C2564}" dt="2020-09-27T11:26:42.309" v="1538" actId="478"/>
          <ac:inkMkLst>
            <pc:docMk/>
            <pc:sldMk cId="2545074659" sldId="286"/>
            <ac:inkMk id="24" creationId="{0DCA3D46-E694-400E-878A-CDBD5D7828BA}"/>
          </ac:inkMkLst>
        </pc:inkChg>
        <pc:inkChg chg="del mod">
          <ac:chgData name="Caroline Heerup" userId="9cd9b0b3-053c-4297-8ef6-16e64c63196b" providerId="ADAL" clId="{2A8B9F95-60A0-44A3-BB9D-0DB1A15C2564}" dt="2020-09-27T11:26:30.807" v="1534" actId="478"/>
          <ac:inkMkLst>
            <pc:docMk/>
            <pc:sldMk cId="2545074659" sldId="286"/>
            <ac:inkMk id="25" creationId="{FBC09C2B-1171-4B43-A6AB-0565AD8881C3}"/>
          </ac:inkMkLst>
        </pc:inkChg>
        <pc:inkChg chg="del mod">
          <ac:chgData name="Caroline Heerup" userId="9cd9b0b3-053c-4297-8ef6-16e64c63196b" providerId="ADAL" clId="{2A8B9F95-60A0-44A3-BB9D-0DB1A15C2564}" dt="2020-09-27T11:26:28.315" v="1533" actId="478"/>
          <ac:inkMkLst>
            <pc:docMk/>
            <pc:sldMk cId="2545074659" sldId="286"/>
            <ac:inkMk id="34" creationId="{63ED1F10-CF38-409A-9BC1-8F8284BFFC25}"/>
          </ac:inkMkLst>
        </pc:inkChg>
        <pc:inkChg chg="del mod">
          <ac:chgData name="Caroline Heerup" userId="9cd9b0b3-053c-4297-8ef6-16e64c63196b" providerId="ADAL" clId="{2A8B9F95-60A0-44A3-BB9D-0DB1A15C2564}" dt="2020-09-27T11:26:40.056" v="1537" actId="478"/>
          <ac:inkMkLst>
            <pc:docMk/>
            <pc:sldMk cId="2545074659" sldId="286"/>
            <ac:inkMk id="36" creationId="{06403336-B9A3-476D-861B-331A9897254C}"/>
          </ac:inkMkLst>
        </pc:inkChg>
        <pc:inkChg chg="del mod">
          <ac:chgData name="Caroline Heerup" userId="9cd9b0b3-053c-4297-8ef6-16e64c63196b" providerId="ADAL" clId="{2A8B9F95-60A0-44A3-BB9D-0DB1A15C2564}" dt="2020-09-27T11:26:37.431" v="1536" actId="478"/>
          <ac:inkMkLst>
            <pc:docMk/>
            <pc:sldMk cId="2545074659" sldId="286"/>
            <ac:inkMk id="37" creationId="{340EE281-1A58-470D-893B-54AC59B12B36}"/>
          </ac:inkMkLst>
        </pc:inkChg>
        <pc:cxnChg chg="add del mod topLvl">
          <ac:chgData name="Caroline Heerup" userId="9cd9b0b3-053c-4297-8ef6-16e64c63196b" providerId="ADAL" clId="{2A8B9F95-60A0-44A3-BB9D-0DB1A15C2564}" dt="2020-09-27T11:26:24.818" v="1532" actId="478"/>
          <ac:cxnSpMkLst>
            <pc:docMk/>
            <pc:sldMk cId="2545074659" sldId="286"/>
            <ac:cxnSpMk id="80" creationId="{DC705B94-6FBC-4628-ABC3-A67CBD6BF688}"/>
          </ac:cxnSpMkLst>
        </pc:cxnChg>
        <pc:cxnChg chg="add del mod topLvl">
          <ac:chgData name="Caroline Heerup" userId="9cd9b0b3-053c-4297-8ef6-16e64c63196b" providerId="ADAL" clId="{2A8B9F95-60A0-44A3-BB9D-0DB1A15C2564}" dt="2020-09-27T11:26:24.818" v="1532" actId="478"/>
          <ac:cxnSpMkLst>
            <pc:docMk/>
            <pc:sldMk cId="2545074659" sldId="286"/>
            <ac:cxnSpMk id="81" creationId="{A1A99643-5F66-433C-B644-FA5DB8DD9E74}"/>
          </ac:cxnSpMkLst>
        </pc:cxnChg>
        <pc:cxnChg chg="add del mod topLvl">
          <ac:chgData name="Caroline Heerup" userId="9cd9b0b3-053c-4297-8ef6-16e64c63196b" providerId="ADAL" clId="{2A8B9F95-60A0-44A3-BB9D-0DB1A15C2564}" dt="2020-09-27T11:26:24.818" v="1532" actId="478"/>
          <ac:cxnSpMkLst>
            <pc:docMk/>
            <pc:sldMk cId="2545074659" sldId="286"/>
            <ac:cxnSpMk id="84" creationId="{214C5731-5600-4E69-A3F9-C46044871FD5}"/>
          </ac:cxnSpMkLst>
        </pc:cxnChg>
        <pc:cxnChg chg="add del mod topLvl">
          <ac:chgData name="Caroline Heerup" userId="9cd9b0b3-053c-4297-8ef6-16e64c63196b" providerId="ADAL" clId="{2A8B9F95-60A0-44A3-BB9D-0DB1A15C2564}" dt="2020-09-27T11:26:24.818" v="1532" actId="478"/>
          <ac:cxnSpMkLst>
            <pc:docMk/>
            <pc:sldMk cId="2545074659" sldId="286"/>
            <ac:cxnSpMk id="86" creationId="{BD091315-32C5-4FE3-A70C-5B2184757957}"/>
          </ac:cxnSpMkLst>
        </pc:cxnChg>
      </pc:sldChg>
      <pc:sldChg chg="addSp delSp modSp add mod ord">
        <pc:chgData name="Caroline Heerup" userId="9cd9b0b3-053c-4297-8ef6-16e64c63196b" providerId="ADAL" clId="{2A8B9F95-60A0-44A3-BB9D-0DB1A15C2564}" dt="2020-09-28T12:46:58.982" v="2115" actId="1076"/>
        <pc:sldMkLst>
          <pc:docMk/>
          <pc:sldMk cId="3378889074" sldId="287"/>
        </pc:sldMkLst>
        <pc:spChg chg="mod">
          <ac:chgData name="Caroline Heerup" userId="9cd9b0b3-053c-4297-8ef6-16e64c63196b" providerId="ADAL" clId="{2A8B9F95-60A0-44A3-BB9D-0DB1A15C2564}" dt="2020-09-28T12:46:58.982" v="2115" actId="1076"/>
          <ac:spMkLst>
            <pc:docMk/>
            <pc:sldMk cId="3378889074" sldId="287"/>
            <ac:spMk id="2" creationId="{07715910-39BF-45A2-B303-46C6781DEA23}"/>
          </ac:spMkLst>
        </pc:spChg>
        <pc:spChg chg="del">
          <ac:chgData name="Caroline Heerup" userId="9cd9b0b3-053c-4297-8ef6-16e64c63196b" providerId="ADAL" clId="{2A8B9F95-60A0-44A3-BB9D-0DB1A15C2564}" dt="2020-09-27T11:28:38.629" v="1588" actId="478"/>
          <ac:spMkLst>
            <pc:docMk/>
            <pc:sldMk cId="3378889074" sldId="287"/>
            <ac:spMk id="9" creationId="{B8325C0F-D007-43F2-8653-C93DB76848DD}"/>
          </ac:spMkLst>
        </pc:spChg>
        <pc:spChg chg="del">
          <ac:chgData name="Caroline Heerup" userId="9cd9b0b3-053c-4297-8ef6-16e64c63196b" providerId="ADAL" clId="{2A8B9F95-60A0-44A3-BB9D-0DB1A15C2564}" dt="2020-09-27T11:28:42.427" v="1590" actId="478"/>
          <ac:spMkLst>
            <pc:docMk/>
            <pc:sldMk cId="3378889074" sldId="287"/>
            <ac:spMk id="10" creationId="{8CD7B7B6-335C-42C2-AC62-92FBB764045D}"/>
          </ac:spMkLst>
        </pc:spChg>
        <pc:spChg chg="del">
          <ac:chgData name="Caroline Heerup" userId="9cd9b0b3-053c-4297-8ef6-16e64c63196b" providerId="ADAL" clId="{2A8B9F95-60A0-44A3-BB9D-0DB1A15C2564}" dt="2020-09-27T11:28:40.520" v="1589" actId="478"/>
          <ac:spMkLst>
            <pc:docMk/>
            <pc:sldMk cId="3378889074" sldId="287"/>
            <ac:spMk id="15" creationId="{3059FFFC-0F06-4370-AE4A-A89D6CCE249F}"/>
          </ac:spMkLst>
        </pc:spChg>
        <pc:grpChg chg="del">
          <ac:chgData name="Caroline Heerup" userId="9cd9b0b3-053c-4297-8ef6-16e64c63196b" providerId="ADAL" clId="{2A8B9F95-60A0-44A3-BB9D-0DB1A15C2564}" dt="2020-09-27T11:28:32.661" v="1587" actId="478"/>
          <ac:grpSpMkLst>
            <pc:docMk/>
            <pc:sldMk cId="3378889074" sldId="287"/>
            <ac:grpSpMk id="3" creationId="{2EAE8FE9-B97D-47F5-8844-36FA850829FE}"/>
          </ac:grpSpMkLst>
        </pc:grpChg>
        <pc:grpChg chg="add del mod">
          <ac:chgData name="Caroline Heerup" userId="9cd9b0b3-053c-4297-8ef6-16e64c63196b" providerId="ADAL" clId="{2A8B9F95-60A0-44A3-BB9D-0DB1A15C2564}" dt="2020-09-27T11:31:51.429" v="1734" actId="1038"/>
          <ac:grpSpMkLst>
            <pc:docMk/>
            <pc:sldMk cId="3378889074" sldId="287"/>
            <ac:grpSpMk id="7" creationId="{390B6D1D-B27C-4AB0-8BFE-58CBEBE666ED}"/>
          </ac:grpSpMkLst>
        </pc:grpChg>
        <pc:picChg chg="del">
          <ac:chgData name="Caroline Heerup" userId="9cd9b0b3-053c-4297-8ef6-16e64c63196b" providerId="ADAL" clId="{2A8B9F95-60A0-44A3-BB9D-0DB1A15C2564}" dt="2020-09-27T11:28:32.661" v="1587" actId="478"/>
          <ac:picMkLst>
            <pc:docMk/>
            <pc:sldMk cId="3378889074" sldId="287"/>
            <ac:picMk id="6" creationId="{2DF615EF-784D-458D-B201-B12A04C5CF2C}"/>
          </ac:picMkLst>
        </pc:picChg>
        <pc:picChg chg="del">
          <ac:chgData name="Caroline Heerup" userId="9cd9b0b3-053c-4297-8ef6-16e64c63196b" providerId="ADAL" clId="{2A8B9F95-60A0-44A3-BB9D-0DB1A15C2564}" dt="2020-09-27T11:28:22.556" v="1583" actId="478"/>
          <ac:picMkLst>
            <pc:docMk/>
            <pc:sldMk cId="3378889074" sldId="287"/>
            <ac:picMk id="11" creationId="{3086CAD5-6D27-4E7C-BC74-04E2F22FB37F}"/>
          </ac:picMkLst>
        </pc:picChg>
        <pc:picChg chg="del">
          <ac:chgData name="Caroline Heerup" userId="9cd9b0b3-053c-4297-8ef6-16e64c63196b" providerId="ADAL" clId="{2A8B9F95-60A0-44A3-BB9D-0DB1A15C2564}" dt="2020-09-27T11:28:25.181" v="1584" actId="478"/>
          <ac:picMkLst>
            <pc:docMk/>
            <pc:sldMk cId="3378889074" sldId="287"/>
            <ac:picMk id="12" creationId="{0B56251E-3357-425A-8394-97FCB14EBE9E}"/>
          </ac:picMkLst>
        </pc:picChg>
      </pc:sldChg>
      <pc:sldChg chg="addSp delSp modSp add mod">
        <pc:chgData name="Caroline Heerup" userId="9cd9b0b3-053c-4297-8ef6-16e64c63196b" providerId="ADAL" clId="{2A8B9F95-60A0-44A3-BB9D-0DB1A15C2564}" dt="2020-09-28T12:47:47.974" v="2117" actId="1076"/>
        <pc:sldMkLst>
          <pc:docMk/>
          <pc:sldMk cId="2139645529" sldId="288"/>
        </pc:sldMkLst>
        <pc:spChg chg="mod topLvl">
          <ac:chgData name="Caroline Heerup" userId="9cd9b0b3-053c-4297-8ef6-16e64c63196b" providerId="ADAL" clId="{2A8B9F95-60A0-44A3-BB9D-0DB1A15C2564}" dt="2020-09-28T12:47:42.667" v="2116" actId="1076"/>
          <ac:spMkLst>
            <pc:docMk/>
            <pc:sldMk cId="2139645529" sldId="288"/>
            <ac:spMk id="2" creationId="{07715910-39BF-45A2-B303-46C6781DEA23}"/>
          </ac:spMkLst>
        </pc:spChg>
        <pc:grpChg chg="del">
          <ac:chgData name="Caroline Heerup" userId="9cd9b0b3-053c-4297-8ef6-16e64c63196b" providerId="ADAL" clId="{2A8B9F95-60A0-44A3-BB9D-0DB1A15C2564}" dt="2020-09-27T11:30:05.879" v="1623" actId="478"/>
          <ac:grpSpMkLst>
            <pc:docMk/>
            <pc:sldMk cId="2139645529" sldId="288"/>
            <ac:grpSpMk id="7" creationId="{390B6D1D-B27C-4AB0-8BFE-58CBEBE666ED}"/>
          </ac:grpSpMkLst>
        </pc:grpChg>
        <pc:picChg chg="add mod">
          <ac:chgData name="Caroline Heerup" userId="9cd9b0b3-053c-4297-8ef6-16e64c63196b" providerId="ADAL" clId="{2A8B9F95-60A0-44A3-BB9D-0DB1A15C2564}" dt="2020-09-28T12:47:47.974" v="2117" actId="1076"/>
          <ac:picMkLst>
            <pc:docMk/>
            <pc:sldMk cId="2139645529" sldId="288"/>
            <ac:picMk id="3" creationId="{CDC1595B-C905-4530-93C9-2E0EB36F25A8}"/>
          </ac:picMkLst>
        </pc:picChg>
        <pc:picChg chg="del topLvl">
          <ac:chgData name="Caroline Heerup" userId="9cd9b0b3-053c-4297-8ef6-16e64c63196b" providerId="ADAL" clId="{2A8B9F95-60A0-44A3-BB9D-0DB1A15C2564}" dt="2020-09-27T11:30:05.879" v="1623" actId="478"/>
          <ac:picMkLst>
            <pc:docMk/>
            <pc:sldMk cId="2139645529" sldId="288"/>
            <ac:picMk id="4" creationId="{4DF99A48-533B-4A6F-B36D-95D473F8EB1C}"/>
          </ac:picMkLst>
        </pc:picChg>
      </pc:sldChg>
      <pc:sldChg chg="addSp delSp modSp add mod ord">
        <pc:chgData name="Caroline Heerup" userId="9cd9b0b3-053c-4297-8ef6-16e64c63196b" providerId="ADAL" clId="{2A8B9F95-60A0-44A3-BB9D-0DB1A15C2564}" dt="2020-09-28T12:48:01.722" v="2118" actId="1076"/>
        <pc:sldMkLst>
          <pc:docMk/>
          <pc:sldMk cId="628665943" sldId="289"/>
        </pc:sldMkLst>
        <pc:spChg chg="mod topLvl">
          <ac:chgData name="Caroline Heerup" userId="9cd9b0b3-053c-4297-8ef6-16e64c63196b" providerId="ADAL" clId="{2A8B9F95-60A0-44A3-BB9D-0DB1A15C2564}" dt="2020-09-27T11:34:44.115" v="1764" actId="20577"/>
          <ac:spMkLst>
            <pc:docMk/>
            <pc:sldMk cId="628665943" sldId="289"/>
            <ac:spMk id="2" creationId="{07715910-39BF-45A2-B303-46C6781DEA23}"/>
          </ac:spMkLst>
        </pc:spChg>
        <pc:grpChg chg="del">
          <ac:chgData name="Caroline Heerup" userId="9cd9b0b3-053c-4297-8ef6-16e64c63196b" providerId="ADAL" clId="{2A8B9F95-60A0-44A3-BB9D-0DB1A15C2564}" dt="2020-09-27T11:34:12.551" v="1745" actId="478"/>
          <ac:grpSpMkLst>
            <pc:docMk/>
            <pc:sldMk cId="628665943" sldId="289"/>
            <ac:grpSpMk id="7" creationId="{390B6D1D-B27C-4AB0-8BFE-58CBEBE666ED}"/>
          </ac:grpSpMkLst>
        </pc:grpChg>
        <pc:picChg chg="add mod">
          <ac:chgData name="Caroline Heerup" userId="9cd9b0b3-053c-4297-8ef6-16e64c63196b" providerId="ADAL" clId="{2A8B9F95-60A0-44A3-BB9D-0DB1A15C2564}" dt="2020-09-28T12:48:01.722" v="2118" actId="1076"/>
          <ac:picMkLst>
            <pc:docMk/>
            <pc:sldMk cId="628665943" sldId="289"/>
            <ac:picMk id="3" creationId="{E873BD32-18A7-493A-BAD1-462034248559}"/>
          </ac:picMkLst>
        </pc:picChg>
        <pc:picChg chg="del mod topLvl">
          <ac:chgData name="Caroline Heerup" userId="9cd9b0b3-053c-4297-8ef6-16e64c63196b" providerId="ADAL" clId="{2A8B9F95-60A0-44A3-BB9D-0DB1A15C2564}" dt="2020-09-27T11:34:12.551" v="1745" actId="478"/>
          <ac:picMkLst>
            <pc:docMk/>
            <pc:sldMk cId="628665943" sldId="289"/>
            <ac:picMk id="4" creationId="{4DF99A48-533B-4A6F-B36D-95D473F8EB1C}"/>
          </ac:picMkLst>
        </pc:picChg>
        <pc:picChg chg="add del">
          <ac:chgData name="Caroline Heerup" userId="9cd9b0b3-053c-4297-8ef6-16e64c63196b" providerId="ADAL" clId="{2A8B9F95-60A0-44A3-BB9D-0DB1A15C2564}" dt="2020-09-27T11:34:52.314" v="1766" actId="22"/>
          <ac:picMkLst>
            <pc:docMk/>
            <pc:sldMk cId="628665943" sldId="289"/>
            <ac:picMk id="6" creationId="{CC2A47B1-4ACA-44C5-987B-379104AF7C04}"/>
          </ac:picMkLst>
        </pc:picChg>
      </pc:sldChg>
      <pc:sldChg chg="addSp delSp modSp add mod ord">
        <pc:chgData name="Caroline Heerup" userId="9cd9b0b3-053c-4297-8ef6-16e64c63196b" providerId="ADAL" clId="{2A8B9F95-60A0-44A3-BB9D-0DB1A15C2564}" dt="2020-09-28T12:48:20.518" v="2119" actId="1076"/>
        <pc:sldMkLst>
          <pc:docMk/>
          <pc:sldMk cId="2189150840" sldId="290"/>
        </pc:sldMkLst>
        <pc:spChg chg="mod topLvl">
          <ac:chgData name="Caroline Heerup" userId="9cd9b0b3-053c-4297-8ef6-16e64c63196b" providerId="ADAL" clId="{2A8B9F95-60A0-44A3-BB9D-0DB1A15C2564}" dt="2020-09-27T11:36:09.679" v="1802" actId="20577"/>
          <ac:spMkLst>
            <pc:docMk/>
            <pc:sldMk cId="2189150840" sldId="290"/>
            <ac:spMk id="2" creationId="{07715910-39BF-45A2-B303-46C6781DEA23}"/>
          </ac:spMkLst>
        </pc:spChg>
        <pc:grpChg chg="del">
          <ac:chgData name="Caroline Heerup" userId="9cd9b0b3-053c-4297-8ef6-16e64c63196b" providerId="ADAL" clId="{2A8B9F95-60A0-44A3-BB9D-0DB1A15C2564}" dt="2020-09-27T11:35:41.614" v="1773" actId="478"/>
          <ac:grpSpMkLst>
            <pc:docMk/>
            <pc:sldMk cId="2189150840" sldId="290"/>
            <ac:grpSpMk id="7" creationId="{390B6D1D-B27C-4AB0-8BFE-58CBEBE666ED}"/>
          </ac:grpSpMkLst>
        </pc:grpChg>
        <pc:picChg chg="add mod">
          <ac:chgData name="Caroline Heerup" userId="9cd9b0b3-053c-4297-8ef6-16e64c63196b" providerId="ADAL" clId="{2A8B9F95-60A0-44A3-BB9D-0DB1A15C2564}" dt="2020-09-28T12:48:20.518" v="2119" actId="1076"/>
          <ac:picMkLst>
            <pc:docMk/>
            <pc:sldMk cId="2189150840" sldId="290"/>
            <ac:picMk id="3" creationId="{503C0179-FCFC-4B9E-8E5C-5A8FF85A194A}"/>
          </ac:picMkLst>
        </pc:picChg>
        <pc:picChg chg="del topLvl">
          <ac:chgData name="Caroline Heerup" userId="9cd9b0b3-053c-4297-8ef6-16e64c63196b" providerId="ADAL" clId="{2A8B9F95-60A0-44A3-BB9D-0DB1A15C2564}" dt="2020-09-27T11:35:41.614" v="1773" actId="478"/>
          <ac:picMkLst>
            <pc:docMk/>
            <pc:sldMk cId="2189150840" sldId="290"/>
            <ac:picMk id="4" creationId="{4DF99A48-533B-4A6F-B36D-95D473F8EB1C}"/>
          </ac:picMkLst>
        </pc:picChg>
      </pc:sldChg>
      <pc:sldChg chg="addSp delSp modSp add mod ord delAnim">
        <pc:chgData name="Caroline Heerup" userId="9cd9b0b3-053c-4297-8ef6-16e64c63196b" providerId="ADAL" clId="{2A8B9F95-60A0-44A3-BB9D-0DB1A15C2564}" dt="2020-09-27T12:43:23.361" v="2058" actId="1076"/>
        <pc:sldMkLst>
          <pc:docMk/>
          <pc:sldMk cId="3194182514" sldId="291"/>
        </pc:sldMkLst>
        <pc:spChg chg="del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3" creationId="{D72E8850-A6C0-4B9F-9372-788A543E6FB7}"/>
          </ac:spMkLst>
        </pc:spChg>
        <pc:spChg chg="del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4" creationId="{9F880908-9BA0-4ECD-92F7-5A4EB920C2C3}"/>
          </ac:spMkLst>
        </pc:spChg>
        <pc:spChg chg="del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8" creationId="{9619359A-BEA5-47BC-A535-D62BBFD54CF2}"/>
          </ac:spMkLst>
        </pc:spChg>
        <pc:spChg chg="del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9" creationId="{C5919BD2-D7F1-4DC6-8CAD-02ABFC25387D}"/>
          </ac:spMkLst>
        </pc:spChg>
        <pc:spChg chg="del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10" creationId="{5F6579AB-7432-4B67-93F0-A6A078A3A944}"/>
          </ac:spMkLst>
        </pc:spChg>
        <pc:spChg chg="del mod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11" creationId="{1C0DFE40-B58D-40D4-8094-0E3DF1409B64}"/>
          </ac:spMkLst>
        </pc:spChg>
        <pc:spChg chg="del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12" creationId="{3F0F5317-7369-4B9C-86CE-F71034A91B22}"/>
          </ac:spMkLst>
        </pc:spChg>
        <pc:spChg chg="del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13" creationId="{5EF7A6F0-71C3-4DB2-836F-6807FF0CB3D5}"/>
          </ac:spMkLst>
        </pc:spChg>
        <pc:spChg chg="del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14" creationId="{C3B48DFE-A6B3-4C7B-BB2D-AA1E64BC77BD}"/>
          </ac:spMkLst>
        </pc:spChg>
        <pc:spChg chg="del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19" creationId="{0872BC21-A393-485F-9344-46F308AC7F82}"/>
          </ac:spMkLst>
        </pc:spChg>
        <pc:spChg chg="del">
          <ac:chgData name="Caroline Heerup" userId="9cd9b0b3-053c-4297-8ef6-16e64c63196b" providerId="ADAL" clId="{2A8B9F95-60A0-44A3-BB9D-0DB1A15C2564}" dt="2020-09-27T12:04:42.093" v="1858" actId="478"/>
          <ac:spMkLst>
            <pc:docMk/>
            <pc:sldMk cId="3194182514" sldId="291"/>
            <ac:spMk id="20" creationId="{BADED9B6-DF2E-46B8-90FD-65DAB690FE3B}"/>
          </ac:spMkLst>
        </pc:spChg>
        <pc:spChg chg="del">
          <ac:chgData name="Caroline Heerup" userId="9cd9b0b3-053c-4297-8ef6-16e64c63196b" providerId="ADAL" clId="{2A8B9F95-60A0-44A3-BB9D-0DB1A15C2564}" dt="2020-09-27T12:04:47.057" v="1859" actId="478"/>
          <ac:spMkLst>
            <pc:docMk/>
            <pc:sldMk cId="3194182514" sldId="291"/>
            <ac:spMk id="33" creationId="{2D713BA3-C385-4437-BBFC-C4BA70827ADA}"/>
          </ac:spMkLst>
        </pc:spChg>
        <pc:picChg chg="add mod">
          <ac:chgData name="Caroline Heerup" userId="9cd9b0b3-053c-4297-8ef6-16e64c63196b" providerId="ADAL" clId="{2A8B9F95-60A0-44A3-BB9D-0DB1A15C2564}" dt="2020-09-27T12:43:23.361" v="2058" actId="1076"/>
          <ac:picMkLst>
            <pc:docMk/>
            <pc:sldMk cId="3194182514" sldId="291"/>
            <ac:picMk id="2" creationId="{0B153EFC-E68F-401A-B3DA-01E657FE15DC}"/>
          </ac:picMkLst>
        </pc:picChg>
        <pc:cxnChg chg="del">
          <ac:chgData name="Caroline Heerup" userId="9cd9b0b3-053c-4297-8ef6-16e64c63196b" providerId="ADAL" clId="{2A8B9F95-60A0-44A3-BB9D-0DB1A15C2564}" dt="2020-09-27T12:04:47.057" v="1859" actId="478"/>
          <ac:cxnSpMkLst>
            <pc:docMk/>
            <pc:sldMk cId="3194182514" sldId="291"/>
            <ac:cxnSpMk id="16" creationId="{E389B323-5F65-4777-B3D5-D57FB75888B8}"/>
          </ac:cxnSpMkLst>
        </pc:cxnChg>
        <pc:cxnChg chg="del">
          <ac:chgData name="Caroline Heerup" userId="9cd9b0b3-053c-4297-8ef6-16e64c63196b" providerId="ADAL" clId="{2A8B9F95-60A0-44A3-BB9D-0DB1A15C2564}" dt="2020-09-27T12:04:47.057" v="1859" actId="478"/>
          <ac:cxnSpMkLst>
            <pc:docMk/>
            <pc:sldMk cId="3194182514" sldId="291"/>
            <ac:cxnSpMk id="22" creationId="{00CCFC04-C567-4552-BB82-CD8D1ECDD4F9}"/>
          </ac:cxnSpMkLst>
        </pc:cxnChg>
      </pc:sldChg>
      <pc:sldChg chg="addSp delSp modSp add mod delAnim">
        <pc:chgData name="Caroline Heerup" userId="9cd9b0b3-053c-4297-8ef6-16e64c63196b" providerId="ADAL" clId="{2A8B9F95-60A0-44A3-BB9D-0DB1A15C2564}" dt="2020-09-27T12:23:42.064" v="1911" actId="1076"/>
        <pc:sldMkLst>
          <pc:docMk/>
          <pc:sldMk cId="1928496095" sldId="292"/>
        </pc:sldMkLst>
        <pc:spChg chg="del">
          <ac:chgData name="Caroline Heerup" userId="9cd9b0b3-053c-4297-8ef6-16e64c63196b" providerId="ADAL" clId="{2A8B9F95-60A0-44A3-BB9D-0DB1A15C2564}" dt="2020-09-27T12:14:30.403" v="1866" actId="478"/>
          <ac:spMkLst>
            <pc:docMk/>
            <pc:sldMk cId="1928496095" sldId="292"/>
            <ac:spMk id="3" creationId="{BEB2A99C-304D-4544-B254-BF583193EDA6}"/>
          </ac:spMkLst>
        </pc:spChg>
        <pc:spChg chg="mod">
          <ac:chgData name="Caroline Heerup" userId="9cd9b0b3-053c-4297-8ef6-16e64c63196b" providerId="ADAL" clId="{2A8B9F95-60A0-44A3-BB9D-0DB1A15C2564}" dt="2020-09-27T12:17:57.746" v="1879"/>
          <ac:spMkLst>
            <pc:docMk/>
            <pc:sldMk cId="1928496095" sldId="292"/>
            <ac:spMk id="7" creationId="{1E712843-460C-44EE-A5CE-835C811B0DD0}"/>
          </ac:spMkLst>
        </pc:spChg>
        <pc:spChg chg="mod">
          <ac:chgData name="Caroline Heerup" userId="9cd9b0b3-053c-4297-8ef6-16e64c63196b" providerId="ADAL" clId="{2A8B9F95-60A0-44A3-BB9D-0DB1A15C2564}" dt="2020-09-27T12:17:23" v="1874"/>
          <ac:spMkLst>
            <pc:docMk/>
            <pc:sldMk cId="1928496095" sldId="292"/>
            <ac:spMk id="19" creationId="{BFEA3C65-7175-43A2-BACB-55DF16C704DB}"/>
          </ac:spMkLst>
        </pc:spChg>
        <pc:spChg chg="mod">
          <ac:chgData name="Caroline Heerup" userId="9cd9b0b3-053c-4297-8ef6-16e64c63196b" providerId="ADAL" clId="{2A8B9F95-60A0-44A3-BB9D-0DB1A15C2564}" dt="2020-09-27T12:17:37.795" v="1876"/>
          <ac:spMkLst>
            <pc:docMk/>
            <pc:sldMk cId="1928496095" sldId="292"/>
            <ac:spMk id="20" creationId="{1A6BE1B1-C6D5-46BF-9131-936ACA527D21}"/>
          </ac:spMkLst>
        </pc:spChg>
        <pc:spChg chg="mod">
          <ac:chgData name="Caroline Heerup" userId="9cd9b0b3-053c-4297-8ef6-16e64c63196b" providerId="ADAL" clId="{2A8B9F95-60A0-44A3-BB9D-0DB1A15C2564}" dt="2020-09-27T12:18:03.296" v="1880"/>
          <ac:spMkLst>
            <pc:docMk/>
            <pc:sldMk cId="1928496095" sldId="292"/>
            <ac:spMk id="22" creationId="{66A2CDBA-83C4-4871-BC87-A2B5CB81134D}"/>
          </ac:spMkLst>
        </pc:spChg>
        <pc:spChg chg="del">
          <ac:chgData name="Caroline Heerup" userId="9cd9b0b3-053c-4297-8ef6-16e64c63196b" providerId="ADAL" clId="{2A8B9F95-60A0-44A3-BB9D-0DB1A15C2564}" dt="2020-09-27T12:14:26.452" v="1865" actId="478"/>
          <ac:spMkLst>
            <pc:docMk/>
            <pc:sldMk cId="1928496095" sldId="292"/>
            <ac:spMk id="29" creationId="{3915712B-4169-4B0C-A8CF-7F5D4E3E8C96}"/>
          </ac:spMkLst>
        </pc:spChg>
        <pc:spChg chg="mod">
          <ac:chgData name="Caroline Heerup" userId="9cd9b0b3-053c-4297-8ef6-16e64c63196b" providerId="ADAL" clId="{2A8B9F95-60A0-44A3-BB9D-0DB1A15C2564}" dt="2020-09-27T12:17:51.810" v="1878"/>
          <ac:spMkLst>
            <pc:docMk/>
            <pc:sldMk cId="1928496095" sldId="292"/>
            <ac:spMk id="43" creationId="{AFFEBB9A-A184-42C1-B8E2-E9893FF234E6}"/>
          </ac:spMkLst>
        </pc:spChg>
        <pc:spChg chg="mod">
          <ac:chgData name="Caroline Heerup" userId="9cd9b0b3-053c-4297-8ef6-16e64c63196b" providerId="ADAL" clId="{2A8B9F95-60A0-44A3-BB9D-0DB1A15C2564}" dt="2020-09-27T12:17:43.730" v="1877"/>
          <ac:spMkLst>
            <pc:docMk/>
            <pc:sldMk cId="1928496095" sldId="292"/>
            <ac:spMk id="44" creationId="{73EB1962-7767-44B3-BE61-39D999C03380}"/>
          </ac:spMkLst>
        </pc:spChg>
        <pc:spChg chg="mod">
          <ac:chgData name="Caroline Heerup" userId="9cd9b0b3-053c-4297-8ef6-16e64c63196b" providerId="ADAL" clId="{2A8B9F95-60A0-44A3-BB9D-0DB1A15C2564}" dt="2020-09-27T12:17:30.842" v="1875"/>
          <ac:spMkLst>
            <pc:docMk/>
            <pc:sldMk cId="1928496095" sldId="292"/>
            <ac:spMk id="45" creationId="{C20C75EA-39DA-4705-8F87-03347BB84894}"/>
          </ac:spMkLst>
        </pc:spChg>
        <pc:spChg chg="mod">
          <ac:chgData name="Caroline Heerup" userId="9cd9b0b3-053c-4297-8ef6-16e64c63196b" providerId="ADAL" clId="{2A8B9F95-60A0-44A3-BB9D-0DB1A15C2564}" dt="2020-09-27T12:15:55.818" v="1872"/>
          <ac:spMkLst>
            <pc:docMk/>
            <pc:sldMk cId="1928496095" sldId="292"/>
            <ac:spMk id="46" creationId="{6700F619-AD8D-4704-8033-7E155E2713B7}"/>
          </ac:spMkLst>
        </pc:spChg>
        <pc:spChg chg="mod">
          <ac:chgData name="Caroline Heerup" userId="9cd9b0b3-053c-4297-8ef6-16e64c63196b" providerId="ADAL" clId="{2A8B9F95-60A0-44A3-BB9D-0DB1A15C2564}" dt="2020-09-27T12:16:04.331" v="1873"/>
          <ac:spMkLst>
            <pc:docMk/>
            <pc:sldMk cId="1928496095" sldId="292"/>
            <ac:spMk id="47" creationId="{417D882A-0D55-4B8C-910E-36756CE9AD69}"/>
          </ac:spMkLst>
        </pc:spChg>
        <pc:picChg chg="add mod">
          <ac:chgData name="Caroline Heerup" userId="9cd9b0b3-053c-4297-8ef6-16e64c63196b" providerId="ADAL" clId="{2A8B9F95-60A0-44A3-BB9D-0DB1A15C2564}" dt="2020-09-27T12:23:42.064" v="1911" actId="1076"/>
          <ac:picMkLst>
            <pc:docMk/>
            <pc:sldMk cId="1928496095" sldId="292"/>
            <ac:picMk id="4" creationId="{571C719C-24B6-42E6-8725-B32CB4198E4C}"/>
          </ac:picMkLst>
        </pc:picChg>
      </pc:sldChg>
      <pc:sldChg chg="addSp delSp modSp add mod">
        <pc:chgData name="Caroline Heerup" userId="9cd9b0b3-053c-4297-8ef6-16e64c63196b" providerId="ADAL" clId="{2A8B9F95-60A0-44A3-BB9D-0DB1A15C2564}" dt="2020-09-27T12:24:18.067" v="1916" actId="1076"/>
        <pc:sldMkLst>
          <pc:docMk/>
          <pc:sldMk cId="2860909797" sldId="293"/>
        </pc:sldMkLst>
        <pc:picChg chg="add mod">
          <ac:chgData name="Caroline Heerup" userId="9cd9b0b3-053c-4297-8ef6-16e64c63196b" providerId="ADAL" clId="{2A8B9F95-60A0-44A3-BB9D-0DB1A15C2564}" dt="2020-09-27T12:24:18.067" v="1916" actId="1076"/>
          <ac:picMkLst>
            <pc:docMk/>
            <pc:sldMk cId="2860909797" sldId="293"/>
            <ac:picMk id="3" creationId="{139A2A3A-2ACD-4CD4-8289-60267E8DDE08}"/>
          </ac:picMkLst>
        </pc:picChg>
        <pc:picChg chg="del">
          <ac:chgData name="Caroline Heerup" userId="9cd9b0b3-053c-4297-8ef6-16e64c63196b" providerId="ADAL" clId="{2A8B9F95-60A0-44A3-BB9D-0DB1A15C2564}" dt="2020-09-27T12:24:08.389" v="1913" actId="478"/>
          <ac:picMkLst>
            <pc:docMk/>
            <pc:sldMk cId="2860909797" sldId="293"/>
            <ac:picMk id="4" creationId="{571C719C-24B6-42E6-8725-B32CB4198E4C}"/>
          </ac:picMkLst>
        </pc:picChg>
      </pc:sldChg>
      <pc:sldChg chg="addSp delSp modSp add mod delAnim">
        <pc:chgData name="Caroline Heerup" userId="9cd9b0b3-053c-4297-8ef6-16e64c63196b" providerId="ADAL" clId="{2A8B9F95-60A0-44A3-BB9D-0DB1A15C2564}" dt="2020-09-27T12:25:09.730" v="1922" actId="1076"/>
        <pc:sldMkLst>
          <pc:docMk/>
          <pc:sldMk cId="3327881755" sldId="294"/>
        </pc:sldMkLst>
        <pc:spChg chg="del">
          <ac:chgData name="Caroline Heerup" userId="9cd9b0b3-053c-4297-8ef6-16e64c63196b" providerId="ADAL" clId="{2A8B9F95-60A0-44A3-BB9D-0DB1A15C2564}" dt="2020-09-27T12:24:31.783" v="1918" actId="478"/>
          <ac:spMkLst>
            <pc:docMk/>
            <pc:sldMk cId="3327881755" sldId="294"/>
            <ac:spMk id="3" creationId="{BEB2A99C-304D-4544-B254-BF583193EDA6}"/>
          </ac:spMkLst>
        </pc:spChg>
        <pc:spChg chg="del">
          <ac:chgData name="Caroline Heerup" userId="9cd9b0b3-053c-4297-8ef6-16e64c63196b" providerId="ADAL" clId="{2A8B9F95-60A0-44A3-BB9D-0DB1A15C2564}" dt="2020-09-27T12:24:34.446" v="1919" actId="478"/>
          <ac:spMkLst>
            <pc:docMk/>
            <pc:sldMk cId="3327881755" sldId="294"/>
            <ac:spMk id="29" creationId="{3915712B-4169-4B0C-A8CF-7F5D4E3E8C96}"/>
          </ac:spMkLst>
        </pc:spChg>
        <pc:picChg chg="add mod">
          <ac:chgData name="Caroline Heerup" userId="9cd9b0b3-053c-4297-8ef6-16e64c63196b" providerId="ADAL" clId="{2A8B9F95-60A0-44A3-BB9D-0DB1A15C2564}" dt="2020-09-27T12:25:09.730" v="1922" actId="1076"/>
          <ac:picMkLst>
            <pc:docMk/>
            <pc:sldMk cId="3327881755" sldId="294"/>
            <ac:picMk id="4" creationId="{DA698D37-CCF5-49C5-AD4B-EF42C9FEE239}"/>
          </ac:picMkLst>
        </pc:picChg>
      </pc:sldChg>
      <pc:sldChg chg="addSp delSp modSp add mod">
        <pc:chgData name="Caroline Heerup" userId="9cd9b0b3-053c-4297-8ef6-16e64c63196b" providerId="ADAL" clId="{2A8B9F95-60A0-44A3-BB9D-0DB1A15C2564}" dt="2020-09-27T12:25:53.074" v="1931" actId="1076"/>
        <pc:sldMkLst>
          <pc:docMk/>
          <pc:sldMk cId="509467299" sldId="295"/>
        </pc:sldMkLst>
        <pc:picChg chg="add mod">
          <ac:chgData name="Caroline Heerup" userId="9cd9b0b3-053c-4297-8ef6-16e64c63196b" providerId="ADAL" clId="{2A8B9F95-60A0-44A3-BB9D-0DB1A15C2564}" dt="2020-09-27T12:25:53.074" v="1931" actId="1076"/>
          <ac:picMkLst>
            <pc:docMk/>
            <pc:sldMk cId="509467299" sldId="295"/>
            <ac:picMk id="3" creationId="{3355C123-17DB-4C40-BD3F-D11FCBD18801}"/>
          </ac:picMkLst>
        </pc:picChg>
        <pc:picChg chg="del">
          <ac:chgData name="Caroline Heerup" userId="9cd9b0b3-053c-4297-8ef6-16e64c63196b" providerId="ADAL" clId="{2A8B9F95-60A0-44A3-BB9D-0DB1A15C2564}" dt="2020-09-27T12:25:20.182" v="1924" actId="478"/>
          <ac:picMkLst>
            <pc:docMk/>
            <pc:sldMk cId="509467299" sldId="295"/>
            <ac:picMk id="4" creationId="{DA698D37-CCF5-49C5-AD4B-EF42C9FEE239}"/>
          </ac:picMkLst>
        </pc:picChg>
      </pc:sldChg>
      <pc:sldChg chg="addSp delSp modSp add mod">
        <pc:chgData name="Caroline Heerup" userId="9cd9b0b3-053c-4297-8ef6-16e64c63196b" providerId="ADAL" clId="{2A8B9F95-60A0-44A3-BB9D-0DB1A15C2564}" dt="2020-09-27T12:33:47.017" v="1999" actId="1076"/>
        <pc:sldMkLst>
          <pc:docMk/>
          <pc:sldMk cId="3967384341" sldId="296"/>
        </pc:sldMkLst>
        <pc:spChg chg="del">
          <ac:chgData name="Caroline Heerup" userId="9cd9b0b3-053c-4297-8ef6-16e64c63196b" providerId="ADAL" clId="{2A8B9F95-60A0-44A3-BB9D-0DB1A15C2564}" dt="2020-09-27T12:29:20.733" v="1934" actId="478"/>
          <ac:spMkLst>
            <pc:docMk/>
            <pc:sldMk cId="3967384341" sldId="296"/>
            <ac:spMk id="6" creationId="{DE118C38-9C2B-4300-B0E0-5A3F37F95FB7}"/>
          </ac:spMkLst>
        </pc:spChg>
        <pc:spChg chg="del">
          <ac:chgData name="Caroline Heerup" userId="9cd9b0b3-053c-4297-8ef6-16e64c63196b" providerId="ADAL" clId="{2A8B9F95-60A0-44A3-BB9D-0DB1A15C2564}" dt="2020-09-27T12:29:24.740" v="1935" actId="478"/>
          <ac:spMkLst>
            <pc:docMk/>
            <pc:sldMk cId="3967384341" sldId="296"/>
            <ac:spMk id="8" creationId="{D0CC3C09-3904-44F2-8CD5-54C2229B0214}"/>
          </ac:spMkLst>
        </pc:spChg>
        <pc:spChg chg="mod">
          <ac:chgData name="Caroline Heerup" userId="9cd9b0b3-053c-4297-8ef6-16e64c63196b" providerId="ADAL" clId="{2A8B9F95-60A0-44A3-BB9D-0DB1A15C2564}" dt="2020-09-27T12:29:39.412" v="1974" actId="20577"/>
          <ac:spMkLst>
            <pc:docMk/>
            <pc:sldMk cId="3967384341" sldId="296"/>
            <ac:spMk id="9" creationId="{88CC7D4C-F4EC-4F90-9B08-4C7874ABE467}"/>
          </ac:spMkLst>
        </pc:spChg>
        <pc:spChg chg="del">
          <ac:chgData name="Caroline Heerup" userId="9cd9b0b3-053c-4297-8ef6-16e64c63196b" providerId="ADAL" clId="{2A8B9F95-60A0-44A3-BB9D-0DB1A15C2564}" dt="2020-09-27T12:29:24.740" v="1935" actId="478"/>
          <ac:spMkLst>
            <pc:docMk/>
            <pc:sldMk cId="3967384341" sldId="296"/>
            <ac:spMk id="11" creationId="{DFB09079-4C0B-4017-91A2-12D6D39B69FB}"/>
          </ac:spMkLst>
        </pc:spChg>
        <pc:spChg chg="del">
          <ac:chgData name="Caroline Heerup" userId="9cd9b0b3-053c-4297-8ef6-16e64c63196b" providerId="ADAL" clId="{2A8B9F95-60A0-44A3-BB9D-0DB1A15C2564}" dt="2020-09-27T12:29:24.740" v="1935" actId="478"/>
          <ac:spMkLst>
            <pc:docMk/>
            <pc:sldMk cId="3967384341" sldId="296"/>
            <ac:spMk id="12" creationId="{FFD2D82D-7875-4EB3-ADA9-6E66CA93ECC1}"/>
          </ac:spMkLst>
        </pc:spChg>
        <pc:spChg chg="del">
          <ac:chgData name="Caroline Heerup" userId="9cd9b0b3-053c-4297-8ef6-16e64c63196b" providerId="ADAL" clId="{2A8B9F95-60A0-44A3-BB9D-0DB1A15C2564}" dt="2020-09-27T12:29:24.740" v="1935" actId="478"/>
          <ac:spMkLst>
            <pc:docMk/>
            <pc:sldMk cId="3967384341" sldId="296"/>
            <ac:spMk id="13" creationId="{1A48BF4E-2F2D-4ED4-A9E1-B87F33171983}"/>
          </ac:spMkLst>
        </pc:spChg>
        <pc:spChg chg="del">
          <ac:chgData name="Caroline Heerup" userId="9cd9b0b3-053c-4297-8ef6-16e64c63196b" providerId="ADAL" clId="{2A8B9F95-60A0-44A3-BB9D-0DB1A15C2564}" dt="2020-09-27T12:29:17.220" v="1933" actId="478"/>
          <ac:spMkLst>
            <pc:docMk/>
            <pc:sldMk cId="3967384341" sldId="296"/>
            <ac:spMk id="17" creationId="{4006D175-785D-4744-BD31-711E0F21A4B4}"/>
          </ac:spMkLst>
        </pc:spChg>
        <pc:picChg chg="add mod modCrop">
          <ac:chgData name="Caroline Heerup" userId="9cd9b0b3-053c-4297-8ef6-16e64c63196b" providerId="ADAL" clId="{2A8B9F95-60A0-44A3-BB9D-0DB1A15C2564}" dt="2020-09-27T12:33:47.017" v="1999" actId="1076"/>
          <ac:picMkLst>
            <pc:docMk/>
            <pc:sldMk cId="3967384341" sldId="296"/>
            <ac:picMk id="3" creationId="{F397EE0A-10AA-405E-A150-3D750F01C255}"/>
          </ac:picMkLst>
        </pc:picChg>
      </pc:sldChg>
      <pc:sldChg chg="addSp modSp add mod">
        <pc:chgData name="Caroline Heerup" userId="9cd9b0b3-053c-4297-8ef6-16e64c63196b" providerId="ADAL" clId="{2A8B9F95-60A0-44A3-BB9D-0DB1A15C2564}" dt="2020-09-27T12:30:38.041" v="1995" actId="1076"/>
        <pc:sldMkLst>
          <pc:docMk/>
          <pc:sldMk cId="644228353" sldId="297"/>
        </pc:sldMkLst>
        <pc:spChg chg="mod">
          <ac:chgData name="Caroline Heerup" userId="9cd9b0b3-053c-4297-8ef6-16e64c63196b" providerId="ADAL" clId="{2A8B9F95-60A0-44A3-BB9D-0DB1A15C2564}" dt="2020-09-27T12:29:54.741" v="1988" actId="20577"/>
          <ac:spMkLst>
            <pc:docMk/>
            <pc:sldMk cId="644228353" sldId="297"/>
            <ac:spMk id="9" creationId="{88CC7D4C-F4EC-4F90-9B08-4C7874ABE467}"/>
          </ac:spMkLst>
        </pc:spChg>
        <pc:picChg chg="add mod modCrop">
          <ac:chgData name="Caroline Heerup" userId="9cd9b0b3-053c-4297-8ef6-16e64c63196b" providerId="ADAL" clId="{2A8B9F95-60A0-44A3-BB9D-0DB1A15C2564}" dt="2020-09-27T12:30:38.041" v="1995" actId="1076"/>
          <ac:picMkLst>
            <pc:docMk/>
            <pc:sldMk cId="644228353" sldId="297"/>
            <ac:picMk id="3" creationId="{20530C15-46C1-491E-B4F6-AF0CD55A2796}"/>
          </ac:picMkLst>
        </pc:picChg>
      </pc:sldChg>
      <pc:sldChg chg="addSp delSp modSp add mod delAnim">
        <pc:chgData name="Caroline Heerup" userId="9cd9b0b3-053c-4297-8ef6-16e64c63196b" providerId="ADAL" clId="{2A8B9F95-60A0-44A3-BB9D-0DB1A15C2564}" dt="2020-09-27T12:35:46.638" v="2008" actId="1076"/>
        <pc:sldMkLst>
          <pc:docMk/>
          <pc:sldMk cId="527252246" sldId="298"/>
        </pc:sldMkLst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4" creationId="{9F880908-9BA0-4ECD-92F7-5A4EB920C2C3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11" creationId="{1C0DFE40-B58D-40D4-8094-0E3DF1409B64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12" creationId="{3F0F5317-7369-4B9C-86CE-F71034A91B22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13" creationId="{5EF7A6F0-71C3-4DB2-836F-6807FF0CB3D5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14" creationId="{C3B48DFE-A6B3-4C7B-BB2D-AA1E64BC77BD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20" creationId="{BADED9B6-DF2E-46B8-90FD-65DAB690FE3B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21" creationId="{9133724D-2700-4642-8971-CDDFB4C4F963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24" creationId="{0BF10D1A-883E-4CD9-9AA5-58520F8F40CE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25" creationId="{BD8E3171-F22A-4D09-A65B-D1339C26C14E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26" creationId="{4C8A1003-6EC5-4FDF-8254-6695A345F586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27" creationId="{B435154C-8B49-429F-9097-A08AD4CA9F15}"/>
          </ac:spMkLst>
        </pc:spChg>
        <pc:spChg chg="del">
          <ac:chgData name="Caroline Heerup" userId="9cd9b0b3-053c-4297-8ef6-16e64c63196b" providerId="ADAL" clId="{2A8B9F95-60A0-44A3-BB9D-0DB1A15C2564}" dt="2020-09-27T12:34:33.322" v="2001" actId="478"/>
          <ac:spMkLst>
            <pc:docMk/>
            <pc:sldMk cId="527252246" sldId="298"/>
            <ac:spMk id="28" creationId="{F9BF0455-5629-4052-99C9-75240FC94CC9}"/>
          </ac:spMkLst>
        </pc:spChg>
        <pc:picChg chg="add mod modCrop">
          <ac:chgData name="Caroline Heerup" userId="9cd9b0b3-053c-4297-8ef6-16e64c63196b" providerId="ADAL" clId="{2A8B9F95-60A0-44A3-BB9D-0DB1A15C2564}" dt="2020-09-27T12:35:46.638" v="2008" actId="1076"/>
          <ac:picMkLst>
            <pc:docMk/>
            <pc:sldMk cId="527252246" sldId="298"/>
            <ac:picMk id="3" creationId="{8C58239B-1A30-4AB5-91FD-F44FEA9E8374}"/>
          </ac:picMkLst>
        </pc:picChg>
        <pc:cxnChg chg="del">
          <ac:chgData name="Caroline Heerup" userId="9cd9b0b3-053c-4297-8ef6-16e64c63196b" providerId="ADAL" clId="{2A8B9F95-60A0-44A3-BB9D-0DB1A15C2564}" dt="2020-09-27T12:34:33.322" v="2001" actId="478"/>
          <ac:cxnSpMkLst>
            <pc:docMk/>
            <pc:sldMk cId="527252246" sldId="298"/>
            <ac:cxnSpMk id="16" creationId="{E389B323-5F65-4777-B3D5-D57FB75888B8}"/>
          </ac:cxnSpMkLst>
        </pc:cxnChg>
        <pc:cxnChg chg="del">
          <ac:chgData name="Caroline Heerup" userId="9cd9b0b3-053c-4297-8ef6-16e64c63196b" providerId="ADAL" clId="{2A8B9F95-60A0-44A3-BB9D-0DB1A15C2564}" dt="2020-09-27T12:34:33.322" v="2001" actId="478"/>
          <ac:cxnSpMkLst>
            <pc:docMk/>
            <pc:sldMk cId="527252246" sldId="298"/>
            <ac:cxnSpMk id="22" creationId="{00CCFC04-C567-4552-BB82-CD8D1ECDD4F9}"/>
          </ac:cxnSpMkLst>
        </pc:cxnChg>
      </pc:sldChg>
      <pc:sldChg chg="modSp add mod">
        <pc:chgData name="Caroline Heerup" userId="9cd9b0b3-053c-4297-8ef6-16e64c63196b" providerId="ADAL" clId="{2A8B9F95-60A0-44A3-BB9D-0DB1A15C2564}" dt="2020-09-27T12:48:59.859" v="2104" actId="14100"/>
        <pc:sldMkLst>
          <pc:docMk/>
          <pc:sldMk cId="241987050" sldId="299"/>
        </pc:sldMkLst>
        <pc:spChg chg="mod">
          <ac:chgData name="Caroline Heerup" userId="9cd9b0b3-053c-4297-8ef6-16e64c63196b" providerId="ADAL" clId="{2A8B9F95-60A0-44A3-BB9D-0DB1A15C2564}" dt="2020-09-27T12:48:59.859" v="2104" actId="14100"/>
          <ac:spMkLst>
            <pc:docMk/>
            <pc:sldMk cId="241987050" sldId="299"/>
            <ac:spMk id="47" creationId="{835B88F8-F71B-4643-9F96-F53AF778DB76}"/>
          </ac:spMkLst>
        </pc:spChg>
      </pc:sldChg>
      <pc:sldChg chg="modSp add mod">
        <pc:chgData name="Caroline Heerup" userId="9cd9b0b3-053c-4297-8ef6-16e64c63196b" providerId="ADAL" clId="{2A8B9F95-60A0-44A3-BB9D-0DB1A15C2564}" dt="2020-09-27T12:49:08.960" v="2106" actId="14100"/>
        <pc:sldMkLst>
          <pc:docMk/>
          <pc:sldMk cId="3633637463" sldId="300"/>
        </pc:sldMkLst>
        <pc:spChg chg="mod">
          <ac:chgData name="Caroline Heerup" userId="9cd9b0b3-053c-4297-8ef6-16e64c63196b" providerId="ADAL" clId="{2A8B9F95-60A0-44A3-BB9D-0DB1A15C2564}" dt="2020-09-27T12:49:08.960" v="2106" actId="14100"/>
          <ac:spMkLst>
            <pc:docMk/>
            <pc:sldMk cId="3633637463" sldId="300"/>
            <ac:spMk id="47" creationId="{835B88F8-F71B-4643-9F96-F53AF778DB76}"/>
          </ac:spMkLst>
        </pc:spChg>
      </pc:sldChg>
      <pc:sldChg chg="modSp add mod">
        <pc:chgData name="Caroline Heerup" userId="9cd9b0b3-053c-4297-8ef6-16e64c63196b" providerId="ADAL" clId="{2A8B9F95-60A0-44A3-BB9D-0DB1A15C2564}" dt="2020-09-27T12:56:05.116" v="2112" actId="14100"/>
        <pc:sldMkLst>
          <pc:docMk/>
          <pc:sldMk cId="3790011230" sldId="301"/>
        </pc:sldMkLst>
        <pc:spChg chg="mod">
          <ac:chgData name="Caroline Heerup" userId="9cd9b0b3-053c-4297-8ef6-16e64c63196b" providerId="ADAL" clId="{2A8B9F95-60A0-44A3-BB9D-0DB1A15C2564}" dt="2020-09-27T12:56:05.116" v="2112" actId="14100"/>
          <ac:spMkLst>
            <pc:docMk/>
            <pc:sldMk cId="3790011230" sldId="301"/>
            <ac:spMk id="47" creationId="{835B88F8-F71B-4643-9F96-F53AF778DB76}"/>
          </ac:spMkLst>
        </pc:spChg>
      </pc:sldChg>
      <pc:sldChg chg="addSp delSp modSp add mod ord delAnim">
        <pc:chgData name="Caroline Heerup" userId="9cd9b0b3-053c-4297-8ef6-16e64c63196b" providerId="ADAL" clId="{2A8B9F95-60A0-44A3-BB9D-0DB1A15C2564}" dt="2020-10-09T10:57:57.435" v="2225" actId="1076"/>
        <pc:sldMkLst>
          <pc:docMk/>
          <pc:sldMk cId="2469467928" sldId="303"/>
        </pc:sldMkLst>
        <pc:spChg chg="mod">
          <ac:chgData name="Caroline Heerup" userId="9cd9b0b3-053c-4297-8ef6-16e64c63196b" providerId="ADAL" clId="{2A8B9F95-60A0-44A3-BB9D-0DB1A15C2564}" dt="2020-10-09T10:10:09.295" v="2190" actId="20577"/>
          <ac:spMkLst>
            <pc:docMk/>
            <pc:sldMk cId="2469467928" sldId="303"/>
            <ac:spMk id="9" creationId="{88CC7D4C-F4EC-4F90-9B08-4C7874ABE467}"/>
          </ac:spMkLst>
        </pc:spChg>
        <pc:picChg chg="del">
          <ac:chgData name="Caroline Heerup" userId="9cd9b0b3-053c-4297-8ef6-16e64c63196b" providerId="ADAL" clId="{2A8B9F95-60A0-44A3-BB9D-0DB1A15C2564}" dt="2020-10-09T10:10:16.046" v="2191" actId="478"/>
          <ac:picMkLst>
            <pc:docMk/>
            <pc:sldMk cId="2469467928" sldId="303"/>
            <ac:picMk id="4" creationId="{8E05F61F-0AC9-4533-AEF3-F136F1F4F920}"/>
          </ac:picMkLst>
        </pc:picChg>
        <pc:picChg chg="add mod">
          <ac:chgData name="Caroline Heerup" userId="9cd9b0b3-053c-4297-8ef6-16e64c63196b" providerId="ADAL" clId="{2A8B9F95-60A0-44A3-BB9D-0DB1A15C2564}" dt="2020-10-09T10:55:41.327" v="2198" actId="1076"/>
          <ac:picMkLst>
            <pc:docMk/>
            <pc:sldMk cId="2469467928" sldId="303"/>
            <ac:picMk id="7" creationId="{F306623F-8A7D-4C71-9D2C-1754A8775937}"/>
          </ac:picMkLst>
        </pc:picChg>
        <pc:picChg chg="del">
          <ac:chgData name="Caroline Heerup" userId="9cd9b0b3-053c-4297-8ef6-16e64c63196b" providerId="ADAL" clId="{2A8B9F95-60A0-44A3-BB9D-0DB1A15C2564}" dt="2020-10-09T10:10:19.263" v="2193" actId="478"/>
          <ac:picMkLst>
            <pc:docMk/>
            <pc:sldMk cId="2469467928" sldId="303"/>
            <ac:picMk id="14" creationId="{2A10954C-EF01-4EC1-9615-E60CCD5A704C}"/>
          </ac:picMkLst>
        </pc:picChg>
        <pc:picChg chg="del">
          <ac:chgData name="Caroline Heerup" userId="9cd9b0b3-053c-4297-8ef6-16e64c63196b" providerId="ADAL" clId="{2A8B9F95-60A0-44A3-BB9D-0DB1A15C2564}" dt="2020-10-09T10:10:18.482" v="2192" actId="478"/>
          <ac:picMkLst>
            <pc:docMk/>
            <pc:sldMk cId="2469467928" sldId="303"/>
            <ac:picMk id="15" creationId="{A0B8541C-2F51-4774-8724-9E1A9C89EE86}"/>
          </ac:picMkLst>
        </pc:picChg>
        <pc:cxnChg chg="add mod">
          <ac:chgData name="Caroline Heerup" userId="9cd9b0b3-053c-4297-8ef6-16e64c63196b" providerId="ADAL" clId="{2A8B9F95-60A0-44A3-BB9D-0DB1A15C2564}" dt="2020-10-09T10:57:42.931" v="2221" actId="1076"/>
          <ac:cxnSpMkLst>
            <pc:docMk/>
            <pc:sldMk cId="2469467928" sldId="303"/>
            <ac:cxnSpMk id="16" creationId="{134B1940-8BDE-4AD8-81C9-381BBBE57C58}"/>
          </ac:cxnSpMkLst>
        </pc:cxnChg>
        <pc:cxnChg chg="add mod">
          <ac:chgData name="Caroline Heerup" userId="9cd9b0b3-053c-4297-8ef6-16e64c63196b" providerId="ADAL" clId="{2A8B9F95-60A0-44A3-BB9D-0DB1A15C2564}" dt="2020-10-09T10:57:57.435" v="2225" actId="1076"/>
          <ac:cxnSpMkLst>
            <pc:docMk/>
            <pc:sldMk cId="2469467928" sldId="303"/>
            <ac:cxnSpMk id="18" creationId="{C6A9C9C3-6F2D-43A5-9A3B-1CB5153213FE}"/>
          </ac:cxnSpMkLst>
        </pc:cxnChg>
      </pc:sldChg>
    </pc:docChg>
  </pc:docChgLst>
  <pc:docChgLst>
    <pc:chgData clId="Web-{9B0F3EE4-3144-4CC9-8C83-D57059E4A335}"/>
    <pc:docChg chg="addSld modSld">
      <pc:chgData name="" userId="" providerId="" clId="Web-{9B0F3EE4-3144-4CC9-8C83-D57059E4A335}" dt="2020-10-09T09:39:48.620" v="225"/>
      <pc:docMkLst>
        <pc:docMk/>
      </pc:docMkLst>
      <pc:sldChg chg="modSp">
        <pc:chgData name="" userId="" providerId="" clId="Web-{9B0F3EE4-3144-4CC9-8C83-D57059E4A335}" dt="2020-10-09T09:28:42.422" v="31" actId="20577"/>
        <pc:sldMkLst>
          <pc:docMk/>
          <pc:sldMk cId="4255695824" sldId="257"/>
        </pc:sldMkLst>
        <pc:spChg chg="mod">
          <ac:chgData name="" userId="" providerId="" clId="Web-{9B0F3EE4-3144-4CC9-8C83-D57059E4A335}" dt="2020-10-09T09:28:42.422" v="31" actId="20577"/>
          <ac:spMkLst>
            <pc:docMk/>
            <pc:sldMk cId="4255695824" sldId="257"/>
            <ac:spMk id="14" creationId="{C3B48DFE-A6B3-4C7B-BB2D-AA1E64BC77BD}"/>
          </ac:spMkLst>
        </pc:spChg>
      </pc:sldChg>
      <pc:sldChg chg="modSp">
        <pc:chgData name="" userId="" providerId="" clId="Web-{9B0F3EE4-3144-4CC9-8C83-D57059E4A335}" dt="2020-10-09T09:28:59.641" v="52" actId="20577"/>
        <pc:sldMkLst>
          <pc:docMk/>
          <pc:sldMk cId="37057731" sldId="258"/>
        </pc:sldMkLst>
        <pc:spChg chg="mod">
          <ac:chgData name="" userId="" providerId="" clId="Web-{9B0F3EE4-3144-4CC9-8C83-D57059E4A335}" dt="2020-10-09T09:28:59.641" v="52" actId="20577"/>
          <ac:spMkLst>
            <pc:docMk/>
            <pc:sldMk cId="37057731" sldId="258"/>
            <ac:spMk id="14" creationId="{C3B48DFE-A6B3-4C7B-BB2D-AA1E64BC77BD}"/>
          </ac:spMkLst>
        </pc:spChg>
      </pc:sldChg>
      <pc:sldChg chg="modSp">
        <pc:chgData name="" userId="" providerId="" clId="Web-{9B0F3EE4-3144-4CC9-8C83-D57059E4A335}" dt="2020-10-09T09:29:14.766" v="65" actId="20577"/>
        <pc:sldMkLst>
          <pc:docMk/>
          <pc:sldMk cId="333930414" sldId="259"/>
        </pc:sldMkLst>
        <pc:spChg chg="mod">
          <ac:chgData name="" userId="" providerId="" clId="Web-{9B0F3EE4-3144-4CC9-8C83-D57059E4A335}" dt="2020-10-09T09:29:14.766" v="65" actId="20577"/>
          <ac:spMkLst>
            <pc:docMk/>
            <pc:sldMk cId="333930414" sldId="259"/>
            <ac:spMk id="14" creationId="{C3B48DFE-A6B3-4C7B-BB2D-AA1E64BC77BD}"/>
          </ac:spMkLst>
        </pc:spChg>
      </pc:sldChg>
      <pc:sldChg chg="modSp">
        <pc:chgData name="" userId="" providerId="" clId="Web-{9B0F3EE4-3144-4CC9-8C83-D57059E4A335}" dt="2020-10-09T09:29:23.797" v="72" actId="20577"/>
        <pc:sldMkLst>
          <pc:docMk/>
          <pc:sldMk cId="201251242" sldId="260"/>
        </pc:sldMkLst>
        <pc:spChg chg="mod">
          <ac:chgData name="" userId="" providerId="" clId="Web-{9B0F3EE4-3144-4CC9-8C83-D57059E4A335}" dt="2020-10-09T09:29:23.797" v="72" actId="20577"/>
          <ac:spMkLst>
            <pc:docMk/>
            <pc:sldMk cId="201251242" sldId="260"/>
            <ac:spMk id="21" creationId="{950ADDA3-571F-44D1-976B-632ECE3FE33D}"/>
          </ac:spMkLst>
        </pc:spChg>
      </pc:sldChg>
      <pc:sldChg chg="modSp">
        <pc:chgData name="" userId="" providerId="" clId="Web-{9B0F3EE4-3144-4CC9-8C83-D57059E4A335}" dt="2020-10-09T09:30:16.564" v="124"/>
        <pc:sldMkLst>
          <pc:docMk/>
          <pc:sldMk cId="1095353518" sldId="261"/>
        </pc:sldMkLst>
        <pc:spChg chg="mod">
          <ac:chgData name="" userId="" providerId="" clId="Web-{9B0F3EE4-3144-4CC9-8C83-D57059E4A335}" dt="2020-10-09T09:30:16.564" v="124"/>
          <ac:spMkLst>
            <pc:docMk/>
            <pc:sldMk cId="1095353518" sldId="261"/>
            <ac:spMk id="2" creationId="{7B2717D9-B9C0-448E-8E4E-DC3C900F918F}"/>
          </ac:spMkLst>
        </pc:spChg>
      </pc:sldChg>
      <pc:sldChg chg="modSp">
        <pc:chgData name="" userId="" providerId="" clId="Web-{9B0F3EE4-3144-4CC9-8C83-D57059E4A335}" dt="2020-10-09T09:30:29.080" v="125"/>
        <pc:sldMkLst>
          <pc:docMk/>
          <pc:sldMk cId="1311579142" sldId="262"/>
        </pc:sldMkLst>
        <pc:spChg chg="mod">
          <ac:chgData name="" userId="" providerId="" clId="Web-{9B0F3EE4-3144-4CC9-8C83-D57059E4A335}" dt="2020-10-09T09:30:29.080" v="125"/>
          <ac:spMkLst>
            <pc:docMk/>
            <pc:sldMk cId="1311579142" sldId="262"/>
            <ac:spMk id="18" creationId="{BD94E0FB-3C79-463C-8E31-A0A3903233F3}"/>
          </ac:spMkLst>
        </pc:spChg>
      </pc:sldChg>
      <pc:sldChg chg="modSp">
        <pc:chgData name="" userId="" providerId="" clId="Web-{9B0F3EE4-3144-4CC9-8C83-D57059E4A335}" dt="2020-10-09T09:31:14.783" v="131"/>
        <pc:sldMkLst>
          <pc:docMk/>
          <pc:sldMk cId="387793419" sldId="264"/>
        </pc:sldMkLst>
        <pc:spChg chg="mod">
          <ac:chgData name="" userId="" providerId="" clId="Web-{9B0F3EE4-3144-4CC9-8C83-D57059E4A335}" dt="2020-10-09T09:31:14.783" v="131"/>
          <ac:spMkLst>
            <pc:docMk/>
            <pc:sldMk cId="387793419" sldId="264"/>
            <ac:spMk id="40" creationId="{522F6EAA-102C-45F3-8A85-0E4A98AF9B91}"/>
          </ac:spMkLst>
        </pc:spChg>
      </pc:sldChg>
      <pc:sldChg chg="modSp">
        <pc:chgData name="" userId="" providerId="" clId="Web-{9B0F3EE4-3144-4CC9-8C83-D57059E4A335}" dt="2020-10-09T09:29:48.470" v="94" actId="20577"/>
        <pc:sldMkLst>
          <pc:docMk/>
          <pc:sldMk cId="790710356" sldId="268"/>
        </pc:sldMkLst>
        <pc:spChg chg="mod">
          <ac:chgData name="" userId="" providerId="" clId="Web-{9B0F3EE4-3144-4CC9-8C83-D57059E4A335}" dt="2020-10-09T09:29:48.470" v="94" actId="20577"/>
          <ac:spMkLst>
            <pc:docMk/>
            <pc:sldMk cId="790710356" sldId="268"/>
            <ac:spMk id="23" creationId="{330494AA-349F-4CC2-8213-4AEA74DA1064}"/>
          </ac:spMkLst>
        </pc:spChg>
      </pc:sldChg>
      <pc:sldChg chg="modSp">
        <pc:chgData name="" userId="" providerId="" clId="Web-{9B0F3EE4-3144-4CC9-8C83-D57059E4A335}" dt="2020-10-09T09:30:47.330" v="128"/>
        <pc:sldMkLst>
          <pc:docMk/>
          <pc:sldMk cId="1612508563" sldId="269"/>
        </pc:sldMkLst>
        <pc:spChg chg="mod">
          <ac:chgData name="" userId="" providerId="" clId="Web-{9B0F3EE4-3144-4CC9-8C83-D57059E4A335}" dt="2020-10-09T09:30:47.330" v="128"/>
          <ac:spMkLst>
            <pc:docMk/>
            <pc:sldMk cId="1612508563" sldId="269"/>
            <ac:spMk id="18" creationId="{BD94E0FB-3C79-463C-8E31-A0A3903233F3}"/>
          </ac:spMkLst>
        </pc:spChg>
      </pc:sldChg>
      <pc:sldChg chg="modSp">
        <pc:chgData name="" userId="" providerId="" clId="Web-{9B0F3EE4-3144-4CC9-8C83-D57059E4A335}" dt="2020-10-09T09:33:39.192" v="140" actId="1076"/>
        <pc:sldMkLst>
          <pc:docMk/>
          <pc:sldMk cId="290243911" sldId="281"/>
        </pc:sldMkLst>
        <pc:spChg chg="mod">
          <ac:chgData name="" userId="" providerId="" clId="Web-{9B0F3EE4-3144-4CC9-8C83-D57059E4A335}" dt="2020-10-09T09:33:39.192" v="140" actId="1076"/>
          <ac:spMkLst>
            <pc:docMk/>
            <pc:sldMk cId="290243911" sldId="281"/>
            <ac:spMk id="2" creationId="{5749E8BA-78C5-4844-8E9A-F30F8C45C669}"/>
          </ac:spMkLst>
        </pc:spChg>
        <pc:spChg chg="mod">
          <ac:chgData name="" userId="" providerId="" clId="Web-{9B0F3EE4-3144-4CC9-8C83-D57059E4A335}" dt="2020-10-09T09:33:15.910" v="137" actId="1076"/>
          <ac:spMkLst>
            <pc:docMk/>
            <pc:sldMk cId="290243911" sldId="281"/>
            <ac:spMk id="9" creationId="{D24144E0-7522-4056-848A-1DDF73C81DC1}"/>
          </ac:spMkLst>
        </pc:spChg>
        <pc:spChg chg="mod">
          <ac:chgData name="" userId="" providerId="" clId="Web-{9B0F3EE4-3144-4CC9-8C83-D57059E4A335}" dt="2020-10-09T09:33:12.394" v="136" actId="1076"/>
          <ac:spMkLst>
            <pc:docMk/>
            <pc:sldMk cId="290243911" sldId="281"/>
            <ac:spMk id="10" creationId="{8761B2EF-8D63-4525-9E28-C17DF369AEA2}"/>
          </ac:spMkLst>
        </pc:spChg>
        <pc:picChg chg="mod">
          <ac:chgData name="" userId="" providerId="" clId="Web-{9B0F3EE4-3144-4CC9-8C83-D57059E4A335}" dt="2020-10-09T09:33:27.004" v="139" actId="1076"/>
          <ac:picMkLst>
            <pc:docMk/>
            <pc:sldMk cId="290243911" sldId="281"/>
            <ac:picMk id="11" creationId="{6C035696-6CB0-4C27-BA29-E73DC8E0357D}"/>
          </ac:picMkLst>
        </pc:picChg>
        <pc:cxnChg chg="mod">
          <ac:chgData name="" userId="" providerId="" clId="Web-{9B0F3EE4-3144-4CC9-8C83-D57059E4A335}" dt="2020-10-09T09:32:33.519" v="135" actId="1076"/>
          <ac:cxnSpMkLst>
            <pc:docMk/>
            <pc:sldMk cId="290243911" sldId="281"/>
            <ac:cxnSpMk id="81" creationId="{A1A99643-5F66-433C-B644-FA5DB8DD9E74}"/>
          </ac:cxnSpMkLst>
        </pc:cxnChg>
        <pc:cxnChg chg="mod">
          <ac:chgData name="" userId="" providerId="" clId="Web-{9B0F3EE4-3144-4CC9-8C83-D57059E4A335}" dt="2020-10-09T09:32:13.909" v="134" actId="1076"/>
          <ac:cxnSpMkLst>
            <pc:docMk/>
            <pc:sldMk cId="290243911" sldId="281"/>
            <ac:cxnSpMk id="86" creationId="{BD091315-32C5-4FE3-A70C-5B2184757957}"/>
          </ac:cxnSpMkLst>
        </pc:cxnChg>
      </pc:sldChg>
      <pc:sldChg chg="modSp">
        <pc:chgData name="" userId="" providerId="" clId="Web-{9B0F3EE4-3144-4CC9-8C83-D57059E4A335}" dt="2020-10-09T09:34:28.755" v="146" actId="1076"/>
        <pc:sldMkLst>
          <pc:docMk/>
          <pc:sldMk cId="2474886556" sldId="282"/>
        </pc:sldMkLst>
        <pc:spChg chg="mod">
          <ac:chgData name="" userId="" providerId="" clId="Web-{9B0F3EE4-3144-4CC9-8C83-D57059E4A335}" dt="2020-10-09T09:34:28.755" v="146" actId="1076"/>
          <ac:spMkLst>
            <pc:docMk/>
            <pc:sldMk cId="2474886556" sldId="282"/>
            <ac:spMk id="2" creationId="{5749E8BA-78C5-4844-8E9A-F30F8C45C669}"/>
          </ac:spMkLst>
        </pc:spChg>
        <pc:spChg chg="mod">
          <ac:chgData name="" userId="" providerId="" clId="Web-{9B0F3EE4-3144-4CC9-8C83-D57059E4A335}" dt="2020-10-09T09:34:28.739" v="145" actId="1076"/>
          <ac:spMkLst>
            <pc:docMk/>
            <pc:sldMk cId="2474886556" sldId="282"/>
            <ac:spMk id="9" creationId="{D24144E0-7522-4056-848A-1DDF73C81DC1}"/>
          </ac:spMkLst>
        </pc:spChg>
        <pc:spChg chg="mod">
          <ac:chgData name="" userId="" providerId="" clId="Web-{9B0F3EE4-3144-4CC9-8C83-D57059E4A335}" dt="2020-10-09T09:34:28.724" v="144" actId="1076"/>
          <ac:spMkLst>
            <pc:docMk/>
            <pc:sldMk cId="2474886556" sldId="282"/>
            <ac:spMk id="10" creationId="{8761B2EF-8D63-4525-9E28-C17DF369AEA2}"/>
          </ac:spMkLst>
        </pc:spChg>
      </pc:sldChg>
      <pc:sldChg chg="modSp">
        <pc:chgData name="" userId="" providerId="" clId="Web-{9B0F3EE4-3144-4CC9-8C83-D57059E4A335}" dt="2020-10-09T09:35:26.568" v="152" actId="1076"/>
        <pc:sldMkLst>
          <pc:docMk/>
          <pc:sldMk cId="108576713" sldId="283"/>
        </pc:sldMkLst>
        <pc:spChg chg="mod">
          <ac:chgData name="" userId="" providerId="" clId="Web-{9B0F3EE4-3144-4CC9-8C83-D57059E4A335}" dt="2020-10-09T09:35:17.631" v="151" actId="1076"/>
          <ac:spMkLst>
            <pc:docMk/>
            <pc:sldMk cId="108576713" sldId="283"/>
            <ac:spMk id="2" creationId="{5749E8BA-78C5-4844-8E9A-F30F8C45C669}"/>
          </ac:spMkLst>
        </pc:spChg>
        <pc:spChg chg="mod">
          <ac:chgData name="" userId="" providerId="" clId="Web-{9B0F3EE4-3144-4CC9-8C83-D57059E4A335}" dt="2020-10-09T09:35:26.568" v="152" actId="1076"/>
          <ac:spMkLst>
            <pc:docMk/>
            <pc:sldMk cId="108576713" sldId="283"/>
            <ac:spMk id="9" creationId="{D24144E0-7522-4056-848A-1DDF73C81DC1}"/>
          </ac:spMkLst>
        </pc:spChg>
        <pc:spChg chg="mod">
          <ac:chgData name="" userId="" providerId="" clId="Web-{9B0F3EE4-3144-4CC9-8C83-D57059E4A335}" dt="2020-10-09T09:35:17.631" v="150" actId="1076"/>
          <ac:spMkLst>
            <pc:docMk/>
            <pc:sldMk cId="108576713" sldId="283"/>
            <ac:spMk id="10" creationId="{8761B2EF-8D63-4525-9E28-C17DF369AEA2}"/>
          </ac:spMkLst>
        </pc:spChg>
        <pc:cxnChg chg="mod">
          <ac:chgData name="" userId="" providerId="" clId="Web-{9B0F3EE4-3144-4CC9-8C83-D57059E4A335}" dt="2020-10-09T09:35:00.380" v="148" actId="1076"/>
          <ac:cxnSpMkLst>
            <pc:docMk/>
            <pc:sldMk cId="108576713" sldId="283"/>
            <ac:cxnSpMk id="81" creationId="{A1A99643-5F66-433C-B644-FA5DB8DD9E74}"/>
          </ac:cxnSpMkLst>
        </pc:cxnChg>
        <pc:cxnChg chg="mod">
          <ac:chgData name="" userId="" providerId="" clId="Web-{9B0F3EE4-3144-4CC9-8C83-D57059E4A335}" dt="2020-10-09T09:34:54.427" v="147" actId="1076"/>
          <ac:cxnSpMkLst>
            <pc:docMk/>
            <pc:sldMk cId="108576713" sldId="283"/>
            <ac:cxnSpMk id="86" creationId="{BD091315-32C5-4FE3-A70C-5B2184757957}"/>
          </ac:cxnSpMkLst>
        </pc:cxnChg>
      </pc:sldChg>
      <pc:sldChg chg="modSp">
        <pc:chgData name="" userId="" providerId="" clId="Web-{9B0F3EE4-3144-4CC9-8C83-D57059E4A335}" dt="2020-10-09T09:36:52.773" v="159" actId="1076"/>
        <pc:sldMkLst>
          <pc:docMk/>
          <pc:sldMk cId="357127390" sldId="285"/>
        </pc:sldMkLst>
        <pc:spChg chg="mod">
          <ac:chgData name="" userId="" providerId="" clId="Web-{9B0F3EE4-3144-4CC9-8C83-D57059E4A335}" dt="2020-10-09T09:36:52.773" v="159" actId="1076"/>
          <ac:spMkLst>
            <pc:docMk/>
            <pc:sldMk cId="357127390" sldId="285"/>
            <ac:spMk id="59" creationId="{B7C9C8D8-534B-4BB1-9796-24F2895ABE05}"/>
          </ac:spMkLst>
        </pc:spChg>
      </pc:sldChg>
      <pc:sldChg chg="modSp">
        <pc:chgData name="" userId="" providerId="" clId="Web-{9B0F3EE4-3144-4CC9-8C83-D57059E4A335}" dt="2020-10-09T09:39:25.228" v="180" actId="1076"/>
        <pc:sldMkLst>
          <pc:docMk/>
          <pc:sldMk cId="2545074659" sldId="286"/>
        </pc:sldMkLst>
        <pc:spChg chg="mod">
          <ac:chgData name="" userId="" providerId="" clId="Web-{9B0F3EE4-3144-4CC9-8C83-D57059E4A335}" dt="2020-10-09T09:39:25.212" v="178" actId="1076"/>
          <ac:spMkLst>
            <pc:docMk/>
            <pc:sldMk cId="2545074659" sldId="286"/>
            <ac:spMk id="60" creationId="{4401ED40-A4E5-4FA8-A7ED-64C0DC65909D}"/>
          </ac:spMkLst>
        </pc:spChg>
        <pc:spChg chg="mod">
          <ac:chgData name="" userId="" providerId="" clId="Web-{9B0F3EE4-3144-4CC9-8C83-D57059E4A335}" dt="2020-10-09T09:39:25.228" v="180" actId="1076"/>
          <ac:spMkLst>
            <pc:docMk/>
            <pc:sldMk cId="2545074659" sldId="286"/>
            <ac:spMk id="62" creationId="{6E347A24-8582-4732-82FC-A1D95B80C8C9}"/>
          </ac:spMkLst>
        </pc:spChg>
        <pc:picChg chg="mod">
          <ac:chgData name="" userId="" providerId="" clId="Web-{9B0F3EE4-3144-4CC9-8C83-D57059E4A335}" dt="2020-10-09T09:39:25.228" v="179" actId="1076"/>
          <ac:picMkLst>
            <pc:docMk/>
            <pc:sldMk cId="2545074659" sldId="286"/>
            <ac:picMk id="61" creationId="{E6BA72EE-E310-44A1-9DF9-56EFD90F58DD}"/>
          </ac:picMkLst>
        </pc:picChg>
      </pc:sldChg>
      <pc:sldChg chg="modSp">
        <pc:chgData name="" userId="" providerId="" clId="Web-{9B0F3EE4-3144-4CC9-8C83-D57059E4A335}" dt="2020-10-09T09:30:35.986" v="126"/>
        <pc:sldMkLst>
          <pc:docMk/>
          <pc:sldMk cId="1928496095" sldId="292"/>
        </pc:sldMkLst>
        <pc:spChg chg="mod">
          <ac:chgData name="" userId="" providerId="" clId="Web-{9B0F3EE4-3144-4CC9-8C83-D57059E4A335}" dt="2020-10-09T09:30:35.986" v="126"/>
          <ac:spMkLst>
            <pc:docMk/>
            <pc:sldMk cId="1928496095" sldId="292"/>
            <ac:spMk id="18" creationId="{BD94E0FB-3C79-463C-8E31-A0A3903233F3}"/>
          </ac:spMkLst>
        </pc:spChg>
      </pc:sldChg>
      <pc:sldChg chg="modSp">
        <pc:chgData name="" userId="" providerId="" clId="Web-{9B0F3EE4-3144-4CC9-8C83-D57059E4A335}" dt="2020-10-09T09:30:42.080" v="127"/>
        <pc:sldMkLst>
          <pc:docMk/>
          <pc:sldMk cId="2860909797" sldId="293"/>
        </pc:sldMkLst>
        <pc:spChg chg="mod">
          <ac:chgData name="" userId="" providerId="" clId="Web-{9B0F3EE4-3144-4CC9-8C83-D57059E4A335}" dt="2020-10-09T09:30:42.080" v="127"/>
          <ac:spMkLst>
            <pc:docMk/>
            <pc:sldMk cId="2860909797" sldId="293"/>
            <ac:spMk id="18" creationId="{BD94E0FB-3C79-463C-8E31-A0A3903233F3}"/>
          </ac:spMkLst>
        </pc:spChg>
      </pc:sldChg>
      <pc:sldChg chg="modSp">
        <pc:chgData name="" userId="" providerId="" clId="Web-{9B0F3EE4-3144-4CC9-8C83-D57059E4A335}" dt="2020-10-09T09:30:55.892" v="129"/>
        <pc:sldMkLst>
          <pc:docMk/>
          <pc:sldMk cId="3327881755" sldId="294"/>
        </pc:sldMkLst>
        <pc:spChg chg="mod">
          <ac:chgData name="" userId="" providerId="" clId="Web-{9B0F3EE4-3144-4CC9-8C83-D57059E4A335}" dt="2020-10-09T09:30:55.892" v="129"/>
          <ac:spMkLst>
            <pc:docMk/>
            <pc:sldMk cId="3327881755" sldId="294"/>
            <ac:spMk id="18" creationId="{BD94E0FB-3C79-463C-8E31-A0A3903233F3}"/>
          </ac:spMkLst>
        </pc:spChg>
      </pc:sldChg>
      <pc:sldChg chg="modSp">
        <pc:chgData name="" userId="" providerId="" clId="Web-{9B0F3EE4-3144-4CC9-8C83-D57059E4A335}" dt="2020-10-09T09:31:00.642" v="130"/>
        <pc:sldMkLst>
          <pc:docMk/>
          <pc:sldMk cId="509467299" sldId="295"/>
        </pc:sldMkLst>
        <pc:spChg chg="mod">
          <ac:chgData name="" userId="" providerId="" clId="Web-{9B0F3EE4-3144-4CC9-8C83-D57059E4A335}" dt="2020-10-09T09:31:00.642" v="130"/>
          <ac:spMkLst>
            <pc:docMk/>
            <pc:sldMk cId="509467299" sldId="295"/>
            <ac:spMk id="18" creationId="{BD94E0FB-3C79-463C-8E31-A0A3903233F3}"/>
          </ac:spMkLst>
        </pc:spChg>
      </pc:sldChg>
      <pc:sldChg chg="modSp">
        <pc:chgData name="" userId="" providerId="" clId="Web-{9B0F3EE4-3144-4CC9-8C83-D57059E4A335}" dt="2020-10-09T09:30:02.189" v="121" actId="20577"/>
        <pc:sldMkLst>
          <pc:docMk/>
          <pc:sldMk cId="527252246" sldId="298"/>
        </pc:sldMkLst>
        <pc:spChg chg="mod">
          <ac:chgData name="" userId="" providerId="" clId="Web-{9B0F3EE4-3144-4CC9-8C83-D57059E4A335}" dt="2020-10-09T09:30:02.189" v="121" actId="20577"/>
          <ac:spMkLst>
            <pc:docMk/>
            <pc:sldMk cId="527252246" sldId="298"/>
            <ac:spMk id="23" creationId="{330494AA-349F-4CC2-8213-4AEA74DA1064}"/>
          </ac:spMkLst>
        </pc:spChg>
      </pc:sldChg>
      <pc:sldChg chg="addSp delSp modSp">
        <pc:chgData name="" userId="" providerId="" clId="Web-{9B0F3EE4-3144-4CC9-8C83-D57059E4A335}" dt="2020-10-09T09:38:00.602" v="169" actId="1076"/>
        <pc:sldMkLst>
          <pc:docMk/>
          <pc:sldMk cId="241987050" sldId="299"/>
        </pc:sldMkLst>
        <pc:spChg chg="mod">
          <ac:chgData name="" userId="" providerId="" clId="Web-{9B0F3EE4-3144-4CC9-8C83-D57059E4A335}" dt="2020-10-09T09:37:50.477" v="167" actId="1076"/>
          <ac:spMkLst>
            <pc:docMk/>
            <pc:sldMk cId="241987050" sldId="299"/>
            <ac:spMk id="2" creationId="{5749E8BA-78C5-4844-8E9A-F30F8C45C669}"/>
          </ac:spMkLst>
        </pc:spChg>
        <pc:spChg chg="mod">
          <ac:chgData name="" userId="" providerId="" clId="Web-{9B0F3EE4-3144-4CC9-8C83-D57059E4A335}" dt="2020-10-09T09:37:50.461" v="166" actId="1076"/>
          <ac:spMkLst>
            <pc:docMk/>
            <pc:sldMk cId="241987050" sldId="299"/>
            <ac:spMk id="9" creationId="{D24144E0-7522-4056-848A-1DDF73C81DC1}"/>
          </ac:spMkLst>
        </pc:spChg>
        <pc:spChg chg="mod">
          <ac:chgData name="" userId="" providerId="" clId="Web-{9B0F3EE4-3144-4CC9-8C83-D57059E4A335}" dt="2020-10-09T09:37:50.461" v="165" actId="1076"/>
          <ac:spMkLst>
            <pc:docMk/>
            <pc:sldMk cId="241987050" sldId="299"/>
            <ac:spMk id="10" creationId="{8761B2EF-8D63-4525-9E28-C17DF369AEA2}"/>
          </ac:spMkLst>
        </pc:spChg>
        <pc:spChg chg="add">
          <ac:chgData name="" userId="" providerId="" clId="Web-{9B0F3EE4-3144-4CC9-8C83-D57059E4A335}" dt="2020-10-09T09:35:33.881" v="153"/>
          <ac:spMkLst>
            <pc:docMk/>
            <pc:sldMk cId="241987050" sldId="299"/>
            <ac:spMk id="32" creationId="{413EDA11-6359-4EAA-86E2-9FB18C336932}"/>
          </ac:spMkLst>
        </pc:spChg>
        <pc:spChg chg="add">
          <ac:chgData name="" userId="" providerId="" clId="Web-{9B0F3EE4-3144-4CC9-8C83-D57059E4A335}" dt="2020-10-09T09:36:58.851" v="161"/>
          <ac:spMkLst>
            <pc:docMk/>
            <pc:sldMk cId="241987050" sldId="299"/>
            <ac:spMk id="33" creationId="{6892C918-45A8-4038-ACDC-10BD356E0CC0}"/>
          </ac:spMkLst>
        </pc:spChg>
        <pc:spChg chg="del mod">
          <ac:chgData name="" userId="" providerId="" clId="Web-{9B0F3EE4-3144-4CC9-8C83-D57059E4A335}" dt="2020-10-09T09:36:57.663" v="160"/>
          <ac:spMkLst>
            <pc:docMk/>
            <pc:sldMk cId="241987050" sldId="299"/>
            <ac:spMk id="59" creationId="{B7C9C8D8-534B-4BB1-9796-24F2895ABE05}"/>
          </ac:spMkLst>
        </pc:spChg>
        <pc:cxnChg chg="mod">
          <ac:chgData name="" userId="" providerId="" clId="Web-{9B0F3EE4-3144-4CC9-8C83-D57059E4A335}" dt="2020-10-09T09:38:00.602" v="169" actId="1076"/>
          <ac:cxnSpMkLst>
            <pc:docMk/>
            <pc:sldMk cId="241987050" sldId="299"/>
            <ac:cxnSpMk id="81" creationId="{A1A99643-5F66-433C-B644-FA5DB8DD9E74}"/>
          </ac:cxnSpMkLst>
        </pc:cxnChg>
        <pc:cxnChg chg="mod">
          <ac:chgData name="" userId="" providerId="" clId="Web-{9B0F3EE4-3144-4CC9-8C83-D57059E4A335}" dt="2020-10-09T09:37:55.961" v="168" actId="1076"/>
          <ac:cxnSpMkLst>
            <pc:docMk/>
            <pc:sldMk cId="241987050" sldId="299"/>
            <ac:cxnSpMk id="86" creationId="{BD091315-32C5-4FE3-A70C-5B2184757957}"/>
          </ac:cxnSpMkLst>
        </pc:cxnChg>
      </pc:sldChg>
      <pc:sldChg chg="modSp">
        <pc:chgData name="" userId="" providerId="" clId="Web-{9B0F3EE4-3144-4CC9-8C83-D57059E4A335}" dt="2020-10-09T09:38:45.181" v="177" actId="688"/>
        <pc:sldMkLst>
          <pc:docMk/>
          <pc:sldMk cId="3633637463" sldId="300"/>
        </pc:sldMkLst>
        <pc:spChg chg="mod">
          <ac:chgData name="" userId="" providerId="" clId="Web-{9B0F3EE4-3144-4CC9-8C83-D57059E4A335}" dt="2020-10-09T09:38:31.383" v="175" actId="1076"/>
          <ac:spMkLst>
            <pc:docMk/>
            <pc:sldMk cId="3633637463" sldId="300"/>
            <ac:spMk id="2" creationId="{5749E8BA-78C5-4844-8E9A-F30F8C45C669}"/>
          </ac:spMkLst>
        </pc:spChg>
        <pc:spChg chg="mod">
          <ac:chgData name="" userId="" providerId="" clId="Web-{9B0F3EE4-3144-4CC9-8C83-D57059E4A335}" dt="2020-10-09T09:38:45.181" v="177" actId="688"/>
          <ac:spMkLst>
            <pc:docMk/>
            <pc:sldMk cId="3633637463" sldId="300"/>
            <ac:spMk id="9" creationId="{D24144E0-7522-4056-848A-1DDF73C81DC1}"/>
          </ac:spMkLst>
        </pc:spChg>
        <pc:spChg chg="mod">
          <ac:chgData name="" userId="" providerId="" clId="Web-{9B0F3EE4-3144-4CC9-8C83-D57059E4A335}" dt="2020-10-09T09:38:31.352" v="173" actId="1076"/>
          <ac:spMkLst>
            <pc:docMk/>
            <pc:sldMk cId="3633637463" sldId="300"/>
            <ac:spMk id="10" creationId="{8761B2EF-8D63-4525-9E28-C17DF369AEA2}"/>
          </ac:spMkLst>
        </pc:spChg>
      </pc:sldChg>
      <pc:sldChg chg="modSp add replId">
        <pc:chgData name="" userId="" providerId="" clId="Web-{9B0F3EE4-3144-4CC9-8C83-D57059E4A335}" dt="2020-10-09T09:39:48.620" v="225"/>
        <pc:sldMkLst>
          <pc:docMk/>
          <pc:sldMk cId="3312642693" sldId="302"/>
        </pc:sldMkLst>
        <pc:spChg chg="mod ord">
          <ac:chgData name="" userId="" providerId="" clId="Web-{9B0F3EE4-3144-4CC9-8C83-D57059E4A335}" dt="2020-10-09T09:39:48.150" v="185"/>
          <ac:spMkLst>
            <pc:docMk/>
            <pc:sldMk cId="3312642693" sldId="302"/>
            <ac:spMk id="60" creationId="{4401ED40-A4E5-4FA8-A7ED-64C0DC65909D}"/>
          </ac:spMkLst>
        </pc:spChg>
        <pc:spChg chg="mod ord">
          <ac:chgData name="" userId="" providerId="" clId="Web-{9B0F3EE4-3144-4CC9-8C83-D57059E4A335}" dt="2020-10-09T09:39:48.620" v="225"/>
          <ac:spMkLst>
            <pc:docMk/>
            <pc:sldMk cId="3312642693" sldId="302"/>
            <ac:spMk id="62" creationId="{6E347A24-8582-4732-82FC-A1D95B80C8C9}"/>
          </ac:spMkLst>
        </pc:spChg>
        <pc:picChg chg="mod ord">
          <ac:chgData name="" userId="" providerId="" clId="Web-{9B0F3EE4-3144-4CC9-8C83-D57059E4A335}" dt="2020-10-09T09:39:48.385" v="205"/>
          <ac:picMkLst>
            <pc:docMk/>
            <pc:sldMk cId="3312642693" sldId="302"/>
            <ac:picMk id="61" creationId="{E6BA72EE-E310-44A1-9DF9-56EFD90F58D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13.27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211 0,'-92'69,"28"-29,132-92,-66 50,1 0,-2 1,1 0,1 0,-1 0,0 0,1 1,-2-1,1 1,1-1,-1 1,0 0,1-1,-1 1,2 0,-2 0,1 1,-1-1,0 0,1 1,-2-1,1 1,1-1,-1 1,1 0,-1 0,0 0,0 0,0 1,3 2,-4-3,1-1,-1 1,1 0,-1 0,0 1,0 0,0-1,1 0,-1 0,0 1,0-1,0 1,-1-1,2 0,-2 2,1-2,-1 1,1-1,-1 1,0 0,0-1,0 2,0-2,0 1,0-1,0 1,0-1,-1 1,1 1,-1-2,1 0,-2 1,1-1,1 1,-1-1,0 0,0 2,-1-2,1 0,-2 2,-24 19,-41 26,65-46,47-42,-30 26,1-1,23-15,-30 24,1 1,-1-1,0 0,-1-1,1 0,-1 0,7-10,-13 17,-1 0,0-1,0 1,0 0,0 0,0 0,0 0,0-1,0 1,0 0,0 0,0 0,0-2,0 2,0 0,0 0,0 0,0-1,0 1,0 0,0 0,0 0,-1-1,1 1,0 0,0 0,0 0,0 0,0-1,0 1,-1 0,1 0,0 0,0 0,0 0,0 0,-1 0,1-1,0 1,0 0,0 0,-2 0,-13 1,-15 8,-32 23,38-19,0 0,0-2,-1 0,-46 13,67-24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13.27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211 0,'-92'69,"28"-29,132-92,-66 50,1 0,-2 1,1 0,1 0,-1 0,0 0,1 1,-2-1,1 1,1-1,-1 1,0 0,1-1,-1 1,2 0,-2 0,1 1,-1-1,0 0,1 1,-2-1,1 1,1-1,-1 1,1 0,-1 0,0 0,0 0,0 1,3 2,-4-3,1-1,-1 1,1 0,-1 0,0 1,0 0,0-1,1 0,-1 0,0 1,0-1,0 1,-1-1,2 0,-2 2,1-2,-1 1,1-1,-1 1,0 0,0-1,0 2,0-2,0 1,0-1,0 1,0-1,-1 1,1 1,-1-2,1 0,-2 1,1-1,1 1,-1-1,0 0,0 2,-1-2,1 0,-2 2,-24 19,-41 26,65-46,47-42,-30 26,1-1,23-15,-30 24,1 1,-1-1,0 0,-1-1,1 0,-1 0,7-10,-13 17,-1 0,0-1,0 1,0 0,0 0,0 0,0 0,0-1,0 1,0 0,0 0,0 0,0-2,0 2,0 0,0 0,0 0,0-1,0 1,0 0,0 0,0 0,-1-1,1 1,0 0,0 0,0 0,0 0,0-1,0 1,-1 0,1 0,0 0,0 0,0 0,0 0,-1 0,1-1,0 1,0 0,0 0,-2 0,-13 1,-15 8,-32 23,38-19,0 0,0-2,-1 0,-46 13,67-24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45.45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232 1683,'-2'-77,"5"-82,-1 144,2 0,9-28,5-17,-15 40,3 3,0-2,12-21,6-17,-13 30,1 0,1 1,18-27,-12 27,3-1,-1 2,2 1,35-29,-17 13,-30 27,1 3,16-17,116-74,-133 93,1 2,0 0,25-8,3-2,-9 4,66-17,-64 20,32-5,-48 11,1-1,0-1,0 0,17-8,39-21,158-63,-10 31,-48 32,85-22,-233 50,0 2,0 1,34 0,12-3,-6 1,-47 5,-1-3,1 2,-1-2,0 0,1-2,24-8,-36 10,24-9,-29 12,-1-1,0 1,0 0,0 0,1-1,-1 1,0 0,0 0,0 0,1 0,-1 0,0 0,0 0,0 0,1 0,-1 1,0-1,0 0,-1 1,1-1,3 1,-4 0,0-1,0 1,0-1,0 1,0-1,0 2,0-2,0 1,0-1,0 1,0-1,0 0,-1 1,1-1,0 1,0-1,0 1,-2-1,2 0,0 1,-1-1,1 1,0-1,-1 0,1 1,0-1,-1 0,1 0,-1 1,-18 14,15-14,-215 140,205-132,-1-1,-1-1,-1 1,1-2,-1 0,-32 6,6-5,-71 4,98-9,-1 1,2 0,-2 2,1-1,-26 12,-28 9,47-17,1 0,0 1,-20 11,-41 18,49-23,1 0,-35 22,-22 10,-128 48,329-157,-31 14,1 3,-2-4,96-79,-77 64,-148 94,-1-1,-3-3,0-2,-2-1,-90 23,113-37,0 3,-57 28,-15 6,73-32,1 0,-35 23,-25 12,-131 48,200-90,33-15,32-16,7-3,-2-3,57-44,-216 137,74-44,-45 20,64-33,1 1,0 1,2 0,-1 0,1 2,0 0,1 1,-22 21,34-29,-143 146,107-112,-49 66,52-61,-82 100,108-128,-1-1,1 0,0 1,2 1,0-1,1 2,-7 27,7-12,2-2,1 2,2 35,1-21,-14 79,11-91,0 2,5 43,-2 43,-10-71,8-35,-2 1,1 21,3-10,1-8,-1-1,-1 1,-1-1,0 1,-2-1,0 1,-8 19,-2-6,5-1,-14 63,22-87,0-2,0 1,-1 0,2 0,0-1,0 2,0-2,2 2,-1-2,0 1,3 7,-4-13,0 0,0 0,0 0,0 0,0 1,0-1,1 0,-1 0,0 0,0 0,0 0,0 0,0 0,0 0,0 0,0 0,0 0,0 1,0-1,0 0,0 0,0 0,0 0,0 0,1 0,-1 0,0 0,0 0,0 0,0 0,0 0,0 0,0 0,0 0,0 0,1 0,-1 0,0 0,0 0,0 0,0 0,0 0,0 0,0 0,0 0,0 0,0 0,1 0,-1 0,0 0,0 0,0 0,0-1,0 1,0 0,0 0,0 0,0 0,0 0,4-10,0-11,-2-9,10-108,-4 91,-2 14,-1 1,0-39,-4 48,9-45,-2 25,-5 15,1 2,2 0,16-42,13-21,11-22,-13 19,-17 51,-13 29,2 0,0 0,10-16,6-5,-5 5,2 0,3 1,28-32,19-17,-47 50,1 1,29-25,22-18,26-20,-86 78,1 0,1 0,0 2,0 0,31-12,2 2,65-38,-89 44,47-27,-45 23,0 1,1 2,32-12,13-2,-45 15,-22 9,-11 5,-110 44,-140 80,208-102,-50 21,55-27,-42 25,-27 20,-140 89,205-115,119-109,-23 30,-19 17,43-46,-60 56,1 0,2 2,-1-2,2 3,0 0,33-17,184-110,-172 101,-47 28,-42 28,-14 9,1 4,-64 60,-56 84,105-117,-70 57,120-110,-145 129,149-133,0 0,0 0,0 0,-1 1,1-1,0 0,0 0,0 0,0 0,-1-1,0 1,1 0,0-1,-2 1,2-1,0 0,-2 1,2-1,0 0,-4 0,4 0,1-1,-1 1,0-1,-1 1,1-1,1 1,-1-1,0 0,1 1,-1-1,1 0,-2 0,2 1,-1-1,1-1,-1 1,1 0,0 0,-1 0,1 1,0-1,0-1,-2-11,0 1,1 0,2-23,-1 26,0-2,0 0,2-1,-1 1,1 0,0 0,1 1,0-1,7-14,0 5,-7 13,1 0,-1 0,1 0,1 0,-1 0,11-9,82-80,26-24,-91 85,-24 25,2-1,17-14,-4 7,26-31,1-2,91-63,-108 88,1 1,2 1,1 1,64-28,23-9,14-5,-112 56,-18 7,1-1,-1-1,0 0,14-7,15-11,66-27,-75 36,129-45,-72 19,18-7,18-2,-92 35,-1 0,1 1,1 2,0 0,52-8,-70 15,1 0,-1-1,0 1,19-10,-18 7,1 1,25-7,-24 8,80-12,-87 15,1 1,0 0,-1 0,2 1,-2-1,1 2,-1-1,15 5,-22-5,0-1,0 0,1 0,-2 0,1 1,0-1,0 0,0 1,-1-1,2 1,-1-1,-1 1,1-1,0 1,-1-1,1 1,0 1,-1-2,2 1,-2 0,1 0,-1-1,0 1,1 0,-1 0,0 0,1-1,-1 1,0 0,0 0,0 1,0-1,0 0,0-1,0 1,0 0,0 0,0 0,-1 0,1 0,0-1,0 1,-1 0,1 1,-1-2,1 1,-2 0,2 0,-1-1,1 1,-2 1,-5 5,0-1,-2 2,1-3,-11 8,6-4,-122 102,173-156,-26 34,0 1,1 0,-2-1,1 0,-2-1,0 0,-1-1,13-20,-22 33,0 0,0 0,0 0,0-1,1 1,-1 0,0 0,0-1,0 1,0 0,0 0,0-1,0 1,0 0,0 0,0 0,0-1,0 1,0 0,0 0,0-1,-1 1,1 0,0 0,0 0,0-1,0 1,0 0,0 0,-1 0,1-1,0 1,0 0,0 0,0 0,-1 0,1 0,0 0,0-1,0 1,-2 0,2 0,-16 1,-17 9,5 3,-44 26,18-9,-36 16,-62 33,129-67,0-1,0-1,-29 7,-41 19,45-16,-1-3,-84 21,105-30,-116 44,5-26,102-21,-1 2,-70 20,92-20,0 1,1 0,-1 2,2-2,-16 15,-36 22,27-16,35-24,-1-1,2-1,-2 2,0-2,0 0,1 1,-2-1,1-1,-1 0,1 0,-12 4,17-6,0 0,0 0,0 0,-1 0,1 0,0 0,0 0,0 0,-1 0,1 0,0 0,0 0,0 0,0 0,-1 0,1 0,0 0,0 0,0 0,0 0,-1 0,1 0,0 0,0 0,0 0,0-1,0 1,-1 0,1 0,0 0,0 0,0 0,0-1,0 1,0 0,0 0,0 0,-2 0,2-1,0 1,0 0,0 0,0 0,0 0,0-2,0 2,0 0,0 0,0 0,0-1,7-14,16-11,85-77,-16 14,-68 69,2 2,0 0,2 2,0 1,1 0,1 2,0 2,40-12,-58 20,7-1,0-2,0 1,23-11,-19 6,1 1,38-10,-37 13,1-2,29-12,115-46,-127 52,44-10,-61 18,-1 0,31-13,-45 16,0 0,0-1,1 2,-2 1,1-1,1 1,20 1,-16 0,-2 0,0-1,27-5,-40 5,0 1,-1 0,2-1,-1 1,0 0,-1 0,1 0,0 0,1 0,-1 0,-1 0,1 0,0 0,0 0,-1 0,2 0,-1 1,0-1,-1 0,1 0,0 1,1-1,-2 1,1-1,0 2,-1-1,0 0,0-1,0 1,0-1,0 1,0 0,-1-1,1 1,0-1,0 1,-1-1,1 1,-2-1,2 1,0-1,-1 1,1-1,-1 0,1 2,-1-2,1 0,-1 1,1-1,-2 0,2 1,-1-1,0 0,1 0,-1 0,1 0,-1 0,-1 0,2 1,-1-2,-159 36,80-19,-159 34,72-4,149-42,-1 1,-29 2,28-4,-41 9,-141 63,76-26,110-42,1-3,-2 0,-26 5,26-6,0 2,2 0,-1 1,-27 12,-14 6,41-18,-10 1,0 3,1 1,0 0,-24 15,7 1,-61 37,33-20,32-16,-41 36,43-30,-58 72,84-94,-1 1,3 0,-2 0,3 0,-1 1,2 0,0 1,0 0,-2 18,4-21,0 0,0-1,-1-1,0 2,-1-1,-9 12,9-11,-2 0,4 0,-7 16,-2 5,4-10,2 0,1 1,-3 28,-4 15,9-46,0 0,1 25,3-31,-1 1,-1-1,-1 2,1-2,-10 24,0-6,1 2,-7 51,-2 7,14-59,-5 36,6-31,-13 59,11-61,0 0,-1 62,9 376,-4-466,-1-16,0-3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2.81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1,'11'1,"-2"0,1 1,-1 1,1 0,0 0,-2 0,12 7,14 3,103 34,-96-34,-32-9,2-1,0 0,-1-1,1 0,0 1,14-1,-8-2,1 0,0 0,-1 1,1 1,0 0,0 2,0-1,17 7,28 6,-49-14,-1 1,1 1,-2 0,16 6,-12-3,-1-2,1-1,1 1,30 3,8 3,247 38,-272-43,0-1,-1 3,-1 1,52 21,70 48,-108-51,-2 2,65 61,-100-86,1 2,-1-1,1 2,-1-1,5 12,12 13,-10-13,1 0,-2 1,16 38,8 13,-10-26,80 123,-68-101,-14-26,-5-9,35 55,-26-47,27 56,-27-45,-11-21,0 0,-2 2,-1-1,-2 1,-1 0,9 58,-17-77,-2-10,1-1,-1 0,0 1,2-1,-2 2,0-2,0 1,0-1,0 0,0 1,-2-1,2 2,-1 0,-4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7.48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1,'37'1,"-1"2,46 10,-47-6,0-3,54 3,-72-6,0 0,23 5,32 2,50-10,88 4,-176 0,1 2,-1 0,0 3,0 0,53 19,30 27,-74-33,-23-12,36 22,48 25,-75-40,0 0,45 31,2 6,-44-31,36 30,-41-26,43 56,-2-3,-20-18,-42-49,2 0,-1 0,3-1,-2 0,2 0,20 15,-22-19,-1 1,0-1,-1 2,0 0,0-1,0 2,-1-1,7 14,14 21,-2-6,-1 0,21 54,7 13,1 4,-43-91,0 1,-2-1,0 2,4 22,10 24,-12-37,-2 0,-1 1,3 39,-6 42,-4-76,2 0,8 56,-4-53,-1 0,-4 73,-2-43,2-53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08.61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1733 1025,'-2'-4,"-1"1,1 1,-1-1,2-1,0 1,-1 0,0 0,1-1,0 1,1 0,-1-6,-10-23,6 25,-1 0,2 0,-2 0,0 2,0-2,-2 2,3-1,-3 1,-14-10,-5 2,-47-17,30 12,31 14,0 0,0 0,-27-2,-24-7,-21-15,-113-32,162 53,1 0,-1 2,-66-3,5 6,-169-26,232 22,2 1,0 0,-43 1,22 3,2-1,-59-10,109 12,1 0,-2 0,1 0,0 0,0 0,0 0,-1-1,1 1,0 0,1-2,-1 2,0-1,-1 1,1-1,1 1,-1-1,0 1,1-1,-1 0,-1 1,2-1,-1 0,1 1,-1-1,1 0,-1-2,1 2,0 0,0-1,0 1,1 0,-1 0,0 0,1 0,-1-2,1 2,-1 0,2 0,-2 0,1 0,0 0,-1 0,4-1,0-4,2 1,0 0,0 1,0 0,1-1,9-2,-6 2,-1 2,1 1,-1-1,1 0,0 2,0 0,1 0,0 0,-2 1,2 1,-2-1,2 2,-1-1,10 4,13 5,0 0,56 28,19 5,-88-37,0-2,1 0,24 1,-23-3,-1 0,36 10,246 91,-266-91,43 9,21 8,110 31,-185-55,-1-1,32 0,-56-4,-1 0,1 0,1 0,-2 0,1 0,0 0,0 0,-1 0,1 0,1-1,-2 1,1 0,0 0,-1-1,1 1,-1 0,1-1,0 1,-1-1,2 1,-2-1,1 1,-1-2,1 2,-1-1,0 1,1-1,-1 0,1 0,-1-1,2 0,-2 0,0-1,0 1,0 0,0 0,0 0,0-1,0 1,-3-3,0-8,-2 1,-11-21,15 30,-12-22,-1 1,-2 1,-1 0,0 0,-30-27,33 35,-2 3,1 0,-1 0,-1 2,-1 0,1 0,-1 1,-35-12,24 14,0-1,-1 3,0-1,-31 1,-123 1,109 6,-78-11,38 1,-146 8,114 1,131 0,5-1,0 0,0 0,0-1,-1 0,-14-4,25 5,-2-1,1 1,-1-1,2-1,-1 2,1-1,-2 0,2 0,-1-1,1 1,-1 0,0 0,1-1,0 0,-1 1,1-1,0 1,0-1,0 0,-1 1,2-2,-1 1,1 1,-1-1,1 0,-1 0,1 1,0-2,0 1,0 0,0 0,0 1,0-1,1-4,1 3,0-2,-1 1,1 1,1-2,-1 2,0-1,1 1,0-1,0 1,0 0,1-1,-1 2,1-1,0 1,-1-1,1 0,1 1,-2 0,8-1,0-3,-1 3,2-1,-1 0,1 2,0-1,19 0,-19 3,-1 0,-1 1,1 0,0 1,0 0,-1 0,1 2,0-1,-2 0,14 8,11 7,49 35,-8-4,-17-14,-20-11,69 32,-37-22,-3 2,66 46,-26-14,-58-36,-27-17,2-1,38 19,-60-32,-1-1,0 1,0-1,2 1,-2-1,0 0,0 0,0 1,0-1,1 0,-1 0,1 0,-1 0,1 0,-1-1,0 1,0 0,0 0,1-1,0 1,-1-1,0 1,2-2,-1 1,-1-1,2 1,-1-2,-1 1,2 0,-2 0,0 0,0-1,1 1,-1 0,1-3,3-8,0-2,-3 1,4-20,-5 22,2 0,-1 0,-2 0,1 1,-1-1,-3-23,1 30,0 0,1-1,-2 1,1-1,0 1,-2 0,0 0,1 1,-1-2,1 2,-1-1,-1 1,1 1,-7-6,-2 0,0 1,-2-1,1 2,0 0,-1 1,0 0,-1 1,1 1,-2 0,1 0,0 2,0 0,-1 1,-29 1,21-1,-42-6,-23 0,72 7,14 1,-1-1,0 0,0 0,1 0,-1 0,-1 0,1-1,0-1,0 1,1 0,-1 0,1-1,0 1,-6-5,9 6,1 0,0 0,0 0,-1-1,1 1,0 0,0 0,0-1,-2 1,2 0,0 0,0-1,0 1,0 0,0 0,0-1,0 1,0 0,-1 0,1-1,0 1,0 0,0-1,0 1,0 0,0 0,1-1,-1 1,0 0,0-1,0 1,0 0,0 0,0-1,0 1,2 0,-2 0,0-1,0 1,18-10,20-1,-8 6,59 0,-57 4,45-7,-109 7,-42-7,26 3,41 5,-216-31,145 12,42 9,-47-7,49 13,21 3,1 0,-1-1,-17-5,30 7,0 0,0 0,-1 0,1 0,0 0,0 0,0 0,0 0,0 0,-2 0,2 0,0 0,0 0,0 0,0 0,0 0,-1 0,1 0,0 0,0 0,0 0,0 0,0 0,-1 0,1 0,0 0,0 0,0 0,0-1,0 1,0 0,0 0,-1 0,1 0,0 0,0 0,0-1,0 1,0 0,0 0,0 0,0 0,0 0,0-1,0 1,0 0,0 0,0 0,0 0,0 0,0-1,0 1,0 0,0 0,0 0,0 0,0 0,0-1,0 1,0 0,1 0,-1 0,0 0,0 0,0 0,0-1,19-4,25 1,-19 4,48 8,7-1,-80-7,1 0,-1 0,2 0,-2 0,1 0,-1 0,0 0,1 0,-1 0,1 0,-1 0,1 0,-1 0,2 0,-2 0,0 0,1-1,-1 1,1 0,-1 0,0 0,1-1,-1 1,1 0,-1 0,0-1,2 1,-2 0,0-1,1 0,-11-11,-32-14,38 24,-39-24,6 4,-2 0,-42-16,63 32,-1 3,1 0,-1-1,0 3,0 0,0 0,0 2,-21 2,-24 0,57-3,-2 0,2 1,0 0,0 0,0 1,-2-1,-8 6,59-24,87-20,-123 36,0 0,0 0,0 0,0 1,0-1,1 1,-1 0,0 1,0-1,0 1,8 2,1 1,-2 2,0 0,19 12,-30-18,67 32,-66-30,1-1,1 1,-2-1,1 0,1 0,-2-1,2 1,-1-1,0 0,0 0,1 0,-2 0,2 0,-1-1,8-1,-12 2,0 0,0 0,1 0,-1-1,0 1,0 0,0 0,1 0,-1 0,0 0,0-1,0 1,0 0,0 0,1 0,-1 0,0-1,0 1,0 0,0 0,0-1,0 1,0 0,0 0,0 0,0-1,0 1,0 0,0 0,0-1,0 1,0 0,0 0,0 0,0-1,0 1,0 0,0-2,-11-7,-17-9,25 17,-25-13,-2 2,0 1,-1 1,0 1,-1 2,-52-6,20 8,40 4,0-1,-31-7,54 9,1 0,-2 0,1 0,0 0,0 0,0 0,0-1,-1 1,2 0,-1-1,0 1,0-1,0 1,1-1,-2 1,1-1,1 1,-1-1,0 0,1 1,-1-1,1-1,-2 1,2 1,-1-1,1 0,-1-2,1 2,1 0,-1 0,1-2,-1 2,2 0,-2 0,1 0,-1 0,1 0,0-1,0 1,-1 0,2 1,-1-2,0 1,3-1,5-5,2 0,0 0,15-5,-20 9,0 1,0-1,1 2,-1-2,1 1,-1 1,1 0,9 0,-13 1,0 0,0 0,1 1,-2-1,2 1,-1 0,0-1,0 1,0 0,0 2,0-2,-1 0,2 1,-2-1,1 1,-1 0,0 0,1 0,1 3,10 7,1 0,-1-1,2 0,1-1,-1-1,1-1,31 12,-36-15,1-1,-1-1,1 0,0-1,0-1,0 2,1-3,-1 0,0 0,22-4,-18 2,1 2,0-1,0 2,23 2,-19 3,-12-4,-2 0,2-1,-2 0,17 2,-25-4,-1-1,1 1,0 0,-1 0,1 0,-1 0,1 1,-1-1,1 0,-2 0,1 1,0-1,1 0,-1 1,0-2,-1 2,0-2,-11-3,-1-2,0 3,0-2,-1 3,0 0,1 0,-30-2,-112 5,72 2,-64-12,77 3,71 7,-1 0,0 0,0 0,-1 0,1 0,0 0,0-1,0 1,-1 0,1 0,1-1,-1 1,0 0,0-1,-1 1,1-1,1 1,-1-1,0 1,0-2,1 1,-3 0,4 0,-1 0,0 1,0-1,0 1,0-1,2 0,-2 1,0-1,1 0,-1 1,1-1,-1 1,0-2,1 2,-1-1,1 1,-1-1,2 1,-1 0,-1-1,2 0,5-3,2 0,-2 0,1 1,11-4,-11 6,-1 0,-1 0,1 0,0 0,0 1,-1 0,1 0,0 1,1 0,-1 0,10 2,-3 3,1 0,0 1,18 10,8 5,-13-11,1-2,0 0,1-3,-1 1,1-3,41 3,-1-1,118 6,-182-12,0 0,1 1,-1 0,0 0,0 1,0-1,0 1,0 0,0 0,-2 0,2 2,-1-1,1-1,-1 2,0 0,-1-1,7 8,4 4,-1 3,-1-2,16 30,1-1,-11-13,-12-18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38.63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1995 355,'0'-4,"0"2,0-1,2 0,-2-1,1 1,0 1,0-1,0-1,1 2,-1-1,1 0,-1 0,2 1,-2-1,4-1,40-31,-40 32,0 1,0-1,-2 1,2-1,-2-1,1 1,0 0,-1-1,1 1,-1-1,0 1,-1-2,1 1,-1-1,0 1,1 0,0-6,-3 8,0 1,0 0,0-2,-1 2,1 0,0-1,-1 1,1 0,0 0,-1-1,0 0,1 1,-2 0,1 0,0 0,1 0,-1 0,0 0,-1 0,1 0,0 0,0-1,-2 2,2-1,0 0,0 1,0-1,-2 1,2-1,0 1,-2 0,2 0,0-1,0 1,-2 0,0 0,-11-1,-1 0,1 1,-16 2,14-1,-154-2,-66 3,210 1,0 1,0 1,1 1,-2 1,2 1,-33 15,48-19,1-2,-1 2,-20 1,21-3,-1 0,-1 1,2 0,-13 5,-27 14,18-5,-46 14,-93 35,82-20,-99 38,137-60,0 1,2 2,0 3,-47 38,61-43,-28 28,28-22,-30 21,31-27,-38 38,66-55,0-2,-1 2,1 0,0 0,2 0,-1 1,-6 16,-6 18,16-41,-1-2,1 1,-2-1,2 1,0-1,-1 1,1 0,0-1,0 1,-1 0,1-1,0 1,0-1,0 1,0 0,0-1,0 1,0 1,0-2,0 1,0 0,0-1,1 1,-1 0,0-1,0 1,1 0,-1-1,0 1,2-1,-1 2,0-2,0 0,0 0,1 0,0 0,-1 0,0 0,1 0,0 0,-1 0,0 0,0-1,1 1,0 0,-1-1,2 0,7-3,1-1,-1 0,14-9,-10 3,-1-1,0 0,-1-1,0 0,16-23,38-78,-50 85,-1-1,3 3,2 0,28-36,1 18,3 0,2 1,0 4,109-61,-108 71,2 0,2 3,0 3,93-27,-60 16,-19 15,-42 11,1 1,53-7,-67 11,1 1,-1-1,26-9,-28 7,-2 1,2 1,-1 0,1 2,29-4,774 7,-785-5,-30-4,-15-6,-1 9,-2-2,3 2,-3 0,1 1,0 0,-1 0,1 2,-2 0,2 0,-1 1,-28 2,23 1,-1 2,0 1,1 0,1 2,-23 9,-26 9,11-6,-51 14,93-30,1 0,0 1,0 1,-1 0,1 1,1 0,-19 13,10-6,-1-1,-39 17,106-71,-17 22,2 0,62-36,-80 50,0 1,0 1,1-1,-1 2,1 0,0 0,0 1,1 0,15 1,6 0,63-10,-60 8,46 1,-18 4,-181-4,-129 4,218 1,0 1,-28 8,35-5,0 1,0-1,1 2,0 1,1 1,-18 12,40-25,-1 1,-1-1,2 1,-1 0,-1-1,1 0,5-5,12-13,0 2,50-32,-63 44,3 1,-2 0,1 1,1 0,-1 0,1 1,0 0,0 1,-1 1,1-2,15 2,453 2,-450 5,-28-2,-16 1,-19-2,1-1,-1-2,1 0,-1-2,-61-11,52 7,1 4,0 1,-46 3,-3 0,80-2,0 0,0 2,0-1,-1 0,1 1,1 0,-1 0,0 2,-13 5,3 0,-15 6,0 2,-38 24,68-38,1 0,-1 0,0-1,0 0,-10 3,10-3,-2-1,1 1,1 1,-13 6,-45 33,202-133,-8 23,-113 62,0-1,0 2,1-1,-1 2,1 1,0 1,0-1,22 1,26 0,-57 3,-44-1,-33-1,-72 2,133 1,0-1,0 2,0-1,1 0,-1 1,1 0,-2 1,2-1,0 0,1 2,-7 4,6-3,-2-2,2 2,-1-2,0-1,0 2,-1-2,0 0,-15 5,14-7,1 1,-1 0,1 2,0-1,1 0,-2 0,2 2,0-1,-11 8,2-4,0 1,-1-3,-1 1,0-1,-21 4,78-34,5-3,76-34,-93 50,-17 6,1 1,-1 0,1 0,0 1,0 1,-1 0,2 0,15-1,487 4,-478 7,-28 1,-8-9,-1 1,1 0,0-1,-1 1,1-1,-1 1,1-1,-1 1,0-1,1 1,-2-1,1 1,1-1,-1 0,0 2,1-2,-1 0,-1 0,0 1,-18 3,-1-1,0 1,1-2,-2-1,2-1,-38-3,-1 0,37 3,-4-1,0 0,-1 2,2 1,-1 1,0 1,-39 10,17-5,43-9,-1 1,1-1,-1 1,0 0,1 0,-1 0,1 0,-1 2,2-1,-2 0,1 0,0 1,0 0,-5 4,45-19,1-7,-27 13,-1 1,1-1,0 2,0 0,1-1,-1 2,2 0,-1-1,1 2,-2 0,19 0,74 3,-138-2,-180 3,201 0,-1 1,1 2,-1-1,-26 13,20-9,3 0,1 0,0 0,1 1,-25 17,-26 14,23-16,-33 28,72-48,6-5,16-13,27-20,96-56,-88 64,-40 21,1 0,21-14,-24 11,1 2,1-1,-2 2,2-1,0 1,-1 1,14-4,-24 8,0 0,0-1,0 1,0 0,0 0,0 0,0 0,0 0,0 0,1 0,-1 0,0 0,0 0,0 0,0 0,0 0,0 0,0 0,0 0,2 0,-2 0,0 0,0 0,0 0,0 0,0 0,0 0,0 0,0 0,1 0,-1 0,0 0,0 0,0 0,0 0,0 0,0 0,0 0,0 1,0-1,0 0,0 0,1 0,-1 0,0 0,0 0,0 0,0 0,0 0,0 1,0-1,0 0,0 0,0 0,0 0,0 0,0 0,0 0,0 0,0 1,0-1,0 0,0 0,0 0,0 0,0 0,0 0,-10 10,-13 7,-256 125,279-141,-1-1,1 0,-1 1,0-1,1 0,-1 2,1-2,-2 0,2 0,-1 0,0 1,1-1,-1 0,0 0,1 0,-2 0,2 0,-1 0,0 0,0-1,0-9,2 6,0 2,0-1,0 1,2-2,-2 2,1 0,0 0,3-5,11-2,0-1,-1 1,2 0,21-7,32-17,-58 27,-4 1,-1 0,1 0,0 2,0-1,0 1,2 0,-2 0,0 1,2 0,-2 1,15-3,94-3,45-1,-346 16,-11 2,183-10,0 0,0 2,0-1,0 1,0 0,0 1,-22 9,5 3,-43 24,23-12,-14 10,-34 17,19-11,54-27,-36 14,83-50,26-14,190-108,-215 128,1 1,33-13,-45 22,0 0,-1 0,1 2,0 0,1 0,0 1,12 1,49 2,90-3,-140-7,-21 4,-19 1,-11 0,0 2,-1 1,1 0,0 3,0 0,-1 1,2 1,-1 1,-31 13,11-4,9-3,-1 1,2 2,-46 26,58-28,0-2,-1-1,-31 9,7-2,30-11,2 2,-1 0,1 1,1 1,-1 0,1 1,-16 16,11-11,9-7,1 1,0 0,0 0,2 0,-15 20,23-27,-2-1,2 1,0 0,0-1,1 0,-1 1,1 0,-2 0,2-1,0 1,-1 1,1-2,1 1,-1-1,0 2,2-2,-2 1,1-1,0 1,-1 0,1-1,0 1,2-1,-2 0,0 1,2-1,-2 0,1 0,1 0,-2 1,1-1,0-1,1 1,3 1,30 16,-21-13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45.16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222 236,'1'-7,"1"2,0-2,-1 1,2-1,0 2,-1-2,2 2,0-2,-1 2,1-1,1 1,-1 0,1 0,0 0,0 1,1 0,0-1,-2 2,4-1,-2 0,7-1,-4 1,1-1,-1 1,0-2,11-7,-14 9,0 0,1-1,-1 2,1 0,-1-1,1 1,1 1,-1 0,0 0,14-3,75-8,-132 36,11-9,-2-1,0 0,-1-2,0-1,-2 0,2-2,-2-2,-35 5,70-13,-1 0,0-1,1 0,-1 1,-1-1,1-1,4-3,5-4,10-5,0-1,0 2,2 2,46-22,-54 32,1-1,-1 2,1 0,-2 1,2 1,0 0,18 3,19-1,93-3,102 3,-215 6,-36-8,1 0,0 0,0 0,0 0,0 0,0 0,0 1,0-1,0 0,0 0,0 0,0 0,0 0,0 0,0 0,0 0,0 0,0 0,0 0,0 0,0 0,0 0,0 1,0-1,0 0,0 0,0 0,0 0,0 0,0 0,0 0,0 0,0 0,0 0,0 0,0 0,0 0,0 0,0 0,0 1,0-1,0 0,1 0,-1 0,0 0,0 0,0 0,0 0,0 0,0 0,0 0,0 0,0 0,0 0,0 0,0 0,-20-1,-34-5,-1 1,0 3,-68 5,20 14,76-12,1 0,0-1,-30-1,17-1,2 2,-1 1,1 2,-57 17,20-5,-17 5,-46 10,137-34,0 0,0 0,0 0,0 0,0 0,0 0,0 0,0 0,0-1,0 1,0 0,0 0,0 0,0 0,0 0,0 0,0 0,0 0,0 0,0-1,0 1,0 0,0 0,0 0,0 0,0 0,0 0,0 0,0 0,0 0,0 0,0 0,0-1,0 1,-2 0,2 0,0 0,0 0,0 0,0 0,0 0,0 0,0 0,0 0,0 0,0 0,0 0,-1 0,1 0,0 0,0 0,0 0,0 0,0 0,0 0,0 0,0 0,0 0,0 0,-1 0,1 0,0 0,0 0,0 0,11-11,15-9,5 3,0-1,1 2,1 2,0 1,1 1,49-11,-45 15,-1 2,2 1,50 1,554 4,-628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02.93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86,'4'-1,"0"1,0-1,0 0,-1 0,2-1,-2 0,7-3,16-5,16 0,11-4,2 2,-2 2,2 3,66-2,-121 9,21 0,0 0,-1 1,0 0,1 1,-1 2,0 0,1 0,31 14,-27-7,9 4,43 24,-55-26,-1 3,0-2,-1 2,-1 2,0-1,20 27,53 56,-72-77,-9-10,1 0,-1 1,-1 1,15 28,-14-21,22 35,-21-39,-1 1,14 32,71 158,-13-37,-68-134,-6-20,-1 0,-1 2,-1-2,0 2,-2 0,-1-1,2 31,-6-2,-1-8,2 0,2 1,9 45,-8-73,21 121,-7-30,-10-71,-2 0,1 49,-5-73,0 1,2-1,-2-1,2 1,0 0,0-1,1 1,7 11,-5-8,0 0,7 25,4 13,-13-40,0 1,-1 0,1 0,-2 0,2 18,-4-16,1-10,0 2,-1-1,0 1,0-1,0 0,0 1,-1-1,1 0,-1 1,-4 7,3-14,-2-1,2 1,-2-1,2 1,0 0,-1-2,1 1,-1 1,0-6,-132-181,106 139,26 41,-1 1,-1 0,0 0,1 0,-2 0,0 2,0-2,-1 1,-9-7,-10-3,1 1,-3 1,-32-12,18 6,8 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16.74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87,'14'-1,"-1"-1,1 1,0-2,24-7,-25 5,2 1,-1 2,0-1,21-1,63-4,-77 4,2 2,-1 1,0 0,0 1,0 1,24 5,197 32,-213-34,0-1,0-2,0 1,31-6,65 4,-118 1,0 2,-1-2,0 1,0 0,-1 1,2 1,-1-1,5 3,-4-1,0-1,1 0,-1 0,0-1,12 2,79 18,109 41,-187-57,-1 1,-1 1,34 19,-108-61,-89-41,77 50,-10-3,55 17,-2 2,0 1,0 0,-1 2,1 0,-1 2,-35-1,-87-14,128 13,19 5,0 0,0-1,0 1,-1 0,1 0,0-1,0 1,0 0,0 0,0-1,0 1,0 0,0-2,0 2,0 0,0 0,0-1,0 1,0 0,0 0,0-1,0 1,0 0,0 0,0-1,1 1,-1 0,0 0,0-1,0 1,0 0,1-1,0 0,2 0,-2-1,1 1,1-1,-1 1,-1 0,2 0,-1 0,1 0,-1 0,0 1,6-1,36-7,-17 3,2 1,35-1,-55 5,-1 0,0 1,2 0,-2 0,1 0,-1 2,0-1,1 1,-2-1,1 1,14 8,143 85,-134-79,67 24,-3-1,151 101,-239-135,10 5,-3 1,2 0,-3 1,0 0,0 1,-1 1,0 0,-2 0,10 19,56 73,-25-41,-31-39,-1 2,-2-1,0 2,22 60,-32-69,0 1,3-3,-1 2,2-1,24 31,-29-43,-2 2,0-2,1 1,-2 1,0-1,3 19,9 24,-8-30,-1 0,-1 1,0-1,0 31,-4-30,1 0,2-1,1 1,11 32,-7-29,-1 0,7 50,-5-15,-1-22,-2 2,2 67,-7-93,0 2,0-2,2 0,-1 0,12 24,-9-23,0-1,-1 2,-2-1,1 0,-1 19,-3 235,0-269,0 0,0-1,0 1,0 0,0 0,0 0,0 0,-1 0,1 1,0-1,-1 0,1 0,0 0,-1 0,1 0,-2-1,2 1,-2 1,2-2,-1 1,1-1,-1 0,0 0,1 0,-2 0,2 2,-1-2,1 0,-1 0,0 0,1 0,-1 0,1 0,-2 0,1-2,1 2,-1 0,1 0,-1 0,1 0,-1-1,-39-25,38 24,-22-18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13.27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211 0,'-92'69,"28"-29,132-92,-66 50,1 0,-2 1,1 0,1 0,-1 0,0 0,1 1,-2-1,1 1,1-1,-1 1,0 0,1-1,-1 1,2 0,-2 0,1 1,-1-1,0 0,1 1,-2-1,1 1,1-1,-1 1,1 0,-1 0,0 0,0 0,0 1,3 2,-4-3,1-1,-1 1,1 0,-1 0,0 1,0 0,0-1,1 0,-1 0,0 1,0-1,0 1,-1-1,2 0,-2 2,1-2,-1 1,1-1,-1 1,0 0,0-1,0 2,0-2,0 1,0-1,0 1,0-1,-1 1,1 1,-1-2,1 0,-2 1,1-1,1 1,-1-1,0 0,0 2,-1-2,1 0,-2 2,-24 19,-41 26,65-46,47-42,-30 26,1-1,23-15,-30 24,1 1,-1-1,0 0,-1-1,1 0,-1 0,7-10,-13 17,-1 0,0-1,0 1,0 0,0 0,0 0,0 0,0-1,0 1,0 0,0 0,0 0,0-2,0 2,0 0,0 0,0 0,0-1,0 1,0 0,0 0,0 0,-1-1,1 1,0 0,0 0,0 0,0 0,0-1,0 1,-1 0,1 0,0 0,0 0,0 0,0 0,-1 0,1-1,0 1,0 0,0 0,-2 0,-13 1,-15 8,-32 23,38-19,0 0,0-2,-1 0,-46 13,67-24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45.45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232 1683,'-2'-77,"5"-82,-1 144,2 0,9-28,5-17,-15 40,3 3,0-2,12-21,6-17,-13 30,1 0,1 1,18-27,-12 27,3-1,-1 2,2 1,35-29,-17 13,-30 27,1 3,16-17,116-74,-133 93,1 2,0 0,25-8,3-2,-9 4,66-17,-64 20,32-5,-48 11,1-1,0-1,0 0,17-8,39-21,158-63,-10 31,-48 32,85-22,-233 50,0 2,0 1,34 0,12-3,-6 1,-47 5,-1-3,1 2,-1-2,0 0,1-2,24-8,-36 10,24-9,-29 12,-1-1,0 1,0 0,0 0,1-1,-1 1,0 0,0 0,0 0,1 0,-1 0,0 0,0 0,0 0,1 0,-1 1,0-1,0 0,-1 1,1-1,3 1,-4 0,0-1,0 1,0-1,0 1,0-1,0 2,0-2,0 1,0-1,0 1,0-1,0 0,-1 1,1-1,0 1,0-1,0 1,-2-1,2 0,0 1,-1-1,1 1,0-1,-1 0,1 1,0-1,-1 0,1 0,-1 1,-18 14,15-14,-215 140,205-132,-1-1,-1-1,-1 1,1-2,-1 0,-32 6,6-5,-71 4,98-9,-1 1,2 0,-2 2,1-1,-26 12,-28 9,47-17,1 0,0 1,-20 11,-41 18,49-23,1 0,-35 22,-22 10,-128 48,329-157,-31 14,1 3,-2-4,96-79,-77 64,-148 94,-1-1,-3-3,0-2,-2-1,-90 23,113-37,0 3,-57 28,-15 6,73-32,1 0,-35 23,-25 12,-131 48,200-90,33-15,32-16,7-3,-2-3,57-44,-216 137,74-44,-45 20,64-33,1 1,0 1,2 0,-1 0,1 2,0 0,1 1,-22 21,34-29,-143 146,107-112,-49 66,52-61,-82 100,108-128,-1-1,1 0,0 1,2 1,0-1,1 2,-7 27,7-12,2-2,1 2,2 35,1-21,-14 79,11-91,0 2,5 43,-2 43,-10-71,8-35,-2 1,1 21,3-10,1-8,-1-1,-1 1,-1-1,0 1,-2-1,0 1,-8 19,-2-6,5-1,-14 63,22-87,0-2,0 1,-1 0,2 0,0-1,0 2,0-2,2 2,-1-2,0 1,3 7,-4-13,0 0,0 0,0 0,0 0,0 1,0-1,1 0,-1 0,0 0,0 0,0 0,0 0,0 0,0 0,0 0,0 0,0 0,0 1,0-1,0 0,0 0,0 0,0 0,0 0,1 0,-1 0,0 0,0 0,0 0,0 0,0 0,0 0,0 0,0 0,0 0,1 0,-1 0,0 0,0 0,0 0,0 0,0 0,0 0,0 0,0 0,0 0,0 0,1 0,-1 0,0 0,0 0,0 0,0-1,0 1,0 0,0 0,0 0,0 0,0 0,4-10,0-11,-2-9,10-108,-4 91,-2 14,-1 1,0-39,-4 48,9-45,-2 25,-5 15,1 2,2 0,16-42,13-21,11-22,-13 19,-17 51,-13 29,2 0,0 0,10-16,6-5,-5 5,2 0,3 1,28-32,19-17,-47 50,1 1,29-25,22-18,26-20,-86 78,1 0,1 0,0 2,0 0,31-12,2 2,65-38,-89 44,47-27,-45 23,0 1,1 2,32-12,13-2,-45 15,-22 9,-11 5,-110 44,-140 80,208-102,-50 21,55-27,-42 25,-27 20,-140 89,205-115,119-109,-23 30,-19 17,43-46,-60 56,1 0,2 2,-1-2,2 3,0 0,33-17,184-110,-172 101,-47 28,-42 28,-14 9,1 4,-64 60,-56 84,105-117,-70 57,120-110,-145 129,149-133,0 0,0 0,0 0,-1 1,1-1,0 0,0 0,0 0,0 0,-1-1,0 1,1 0,0-1,-2 1,2-1,0 0,-2 1,2-1,0 0,-4 0,4 0,1-1,-1 1,0-1,-1 1,1-1,1 1,-1-1,0 0,1 1,-1-1,1 0,-2 0,2 1,-1-1,1-1,-1 1,1 0,0 0,-1 0,1 1,0-1,0-1,-2-11,0 1,1 0,2-23,-1 26,0-2,0 0,2-1,-1 1,1 0,0 0,1 1,0-1,7-14,0 5,-7 13,1 0,-1 0,1 0,1 0,-1 0,11-9,82-80,26-24,-91 85,-24 25,2-1,17-14,-4 7,26-31,1-2,91-63,-108 88,1 1,2 1,1 1,64-28,23-9,14-5,-112 56,-18 7,1-1,-1-1,0 0,14-7,15-11,66-27,-75 36,129-45,-72 19,18-7,18-2,-92 35,-1 0,1 1,1 2,0 0,52-8,-70 15,1 0,-1-1,0 1,19-10,-18 7,1 1,25-7,-24 8,80-12,-87 15,1 1,0 0,-1 0,2 1,-2-1,1 2,-1-1,15 5,-22-5,0-1,0 0,1 0,-2 0,1 1,0-1,0 0,0 1,-1-1,2 1,-1-1,-1 1,1-1,0 1,-1-1,1 1,0 1,-1-2,2 1,-2 0,1 0,-1-1,0 1,1 0,-1 0,0 0,1-1,-1 1,0 0,0 0,0 1,0-1,0 0,0-1,0 1,0 0,0 0,0 0,-1 0,1 0,0-1,0 1,-1 0,1 1,-1-2,1 1,-2 0,2 0,-1-1,1 1,-2 1,-5 5,0-1,-2 2,1-3,-11 8,6-4,-122 102,173-156,-26 34,0 1,1 0,-2-1,1 0,-2-1,0 0,-1-1,13-20,-22 33,0 0,0 0,0 0,0-1,1 1,-1 0,0 0,0-1,0 1,0 0,0 0,0-1,0 1,0 0,0 0,0 0,0-1,0 1,0 0,0 0,0-1,-1 1,1 0,0 0,0 0,0-1,0 1,0 0,0 0,-1 0,1-1,0 1,0 0,0 0,0 0,-1 0,1 0,0 0,0-1,0 1,-2 0,2 0,-16 1,-17 9,5 3,-44 26,18-9,-36 16,-62 33,129-67,0-1,0-1,-29 7,-41 19,45-16,-1-3,-84 21,105-30,-116 44,5-26,102-21,-1 2,-70 20,92-20,0 1,1 0,-1 2,2-2,-16 15,-36 22,27-16,35-24,-1-1,2-1,-2 2,0-2,0 0,1 1,-2-1,1-1,-1 0,1 0,-12 4,17-6,0 0,0 0,0 0,-1 0,1 0,0 0,0 0,0 0,-1 0,1 0,0 0,0 0,0 0,0 0,-1 0,1 0,0 0,0 0,0 0,0 0,-1 0,1 0,0 0,0 0,0 0,0-1,0 1,-1 0,1 0,0 0,0 0,0 0,0-1,0 1,0 0,0 0,0 0,-2 0,2-1,0 1,0 0,0 0,0 0,0 0,0-2,0 2,0 0,0 0,0 0,0-1,7-14,16-11,85-77,-16 14,-68 69,2 2,0 0,2 2,0 1,1 0,1 2,0 2,40-12,-58 20,7-1,0-2,0 1,23-11,-19 6,1 1,38-10,-37 13,1-2,29-12,115-46,-127 52,44-10,-61 18,-1 0,31-13,-45 16,0 0,0-1,1 2,-2 1,1-1,1 1,20 1,-16 0,-2 0,0-1,27-5,-40 5,0 1,-1 0,2-1,-1 1,0 0,-1 0,1 0,0 0,1 0,-1 0,-1 0,1 0,0 0,0 0,-1 0,2 0,-1 1,0-1,-1 0,1 0,0 1,1-1,-2 1,1-1,0 2,-1-1,0 0,0-1,0 1,0-1,0 1,0 0,-1-1,1 1,0-1,0 1,-1-1,1 1,-2-1,2 1,0-1,-1 1,1-1,-1 0,1 2,-1-2,1 0,-1 1,1-1,-2 0,2 1,-1-1,0 0,1 0,-1 0,1 0,-1 0,-1 0,2 1,-1-2,-159 36,80-19,-159 34,72-4,149-42,-1 1,-29 2,28-4,-41 9,-141 63,76-26,110-42,1-3,-2 0,-26 5,26-6,0 2,2 0,-1 1,-27 12,-14 6,41-18,-10 1,0 3,1 1,0 0,-24 15,7 1,-61 37,33-20,32-16,-41 36,43-30,-58 72,84-94,-1 1,3 0,-2 0,3 0,-1 1,2 0,0 1,0 0,-2 18,4-21,0 0,0-1,-1-1,0 2,-1-1,-9 12,9-11,-2 0,4 0,-7 16,-2 5,4-10,2 0,1 1,-3 28,-4 15,9-46,0 0,1 25,3-31,-1 1,-1-1,-1 2,1-2,-10 24,0-6,1 2,-7 51,-2 7,14-59,-5 36,6-31,-13 59,11-61,0 0,-1 62,9 376,-4-466,-1-16,0-3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45.45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232 1683,'-2'-77,"5"-82,-1 144,2 0,9-28,5-17,-15 40,3 3,0-2,12-21,6-17,-13 30,1 0,1 1,18-27,-12 27,3-1,-1 2,2 1,35-29,-17 13,-30 27,1 3,16-17,116-74,-133 93,1 2,0 0,25-8,3-2,-9 4,66-17,-64 20,32-5,-48 11,1-1,0-1,0 0,17-8,39-21,158-63,-10 31,-48 32,85-22,-233 50,0 2,0 1,34 0,12-3,-6 1,-47 5,-1-3,1 2,-1-2,0 0,1-2,24-8,-36 10,24-9,-29 12,-1-1,0 1,0 0,0 0,1-1,-1 1,0 0,0 0,0 0,1 0,-1 0,0 0,0 0,0 0,1 0,-1 1,0-1,0 0,-1 1,1-1,3 1,-4 0,0-1,0 1,0-1,0 1,0-1,0 2,0-2,0 1,0-1,0 1,0-1,0 0,-1 1,1-1,0 1,0-1,0 1,-2-1,2 0,0 1,-1-1,1 1,0-1,-1 0,1 1,0-1,-1 0,1 0,-1 1,-18 14,15-14,-215 140,205-132,-1-1,-1-1,-1 1,1-2,-1 0,-32 6,6-5,-71 4,98-9,-1 1,2 0,-2 2,1-1,-26 12,-28 9,47-17,1 0,0 1,-20 11,-41 18,49-23,1 0,-35 22,-22 10,-128 48,329-157,-31 14,1 3,-2-4,96-79,-77 64,-148 94,-1-1,-3-3,0-2,-2-1,-90 23,113-37,0 3,-57 28,-15 6,73-32,1 0,-35 23,-25 12,-131 48,200-90,33-15,32-16,7-3,-2-3,57-44,-216 137,74-44,-45 20,64-33,1 1,0 1,2 0,-1 0,1 2,0 0,1 1,-22 21,34-29,-143 146,107-112,-49 66,52-61,-82 100,108-128,-1-1,1 0,0 1,2 1,0-1,1 2,-7 27,7-12,2-2,1 2,2 35,1-21,-14 79,11-91,0 2,5 43,-2 43,-10-71,8-35,-2 1,1 21,3-10,1-8,-1-1,-1 1,-1-1,0 1,-2-1,0 1,-8 19,-2-6,5-1,-14 63,22-87,0-2,0 1,-1 0,2 0,0-1,0 2,0-2,2 2,-1-2,0 1,3 7,-4-13,0 0,0 0,0 0,0 0,0 1,0-1,1 0,-1 0,0 0,0 0,0 0,0 0,0 0,0 0,0 0,0 0,0 0,0 1,0-1,0 0,0 0,0 0,0 0,0 0,1 0,-1 0,0 0,0 0,0 0,0 0,0 0,0 0,0 0,0 0,0 0,1 0,-1 0,0 0,0 0,0 0,0 0,0 0,0 0,0 0,0 0,0 0,0 0,1 0,-1 0,0 0,0 0,0 0,0-1,0 1,0 0,0 0,0 0,0 0,0 0,4-10,0-11,-2-9,10-108,-4 91,-2 14,-1 1,0-39,-4 48,9-45,-2 25,-5 15,1 2,2 0,16-42,13-21,11-22,-13 19,-17 51,-13 29,2 0,0 0,10-16,6-5,-5 5,2 0,3 1,28-32,19-17,-47 50,1 1,29-25,22-18,26-20,-86 78,1 0,1 0,0 2,0 0,31-12,2 2,65-38,-89 44,47-27,-45 23,0 1,1 2,32-12,13-2,-45 15,-22 9,-11 5,-110 44,-140 80,208-102,-50 21,55-27,-42 25,-27 20,-140 89,205-115,119-109,-23 30,-19 17,43-46,-60 56,1 0,2 2,-1-2,2 3,0 0,33-17,184-110,-172 101,-47 28,-42 28,-14 9,1 4,-64 60,-56 84,105-117,-70 57,120-110,-145 129,149-133,0 0,0 0,0 0,-1 1,1-1,0 0,0 0,0 0,0 0,-1-1,0 1,1 0,0-1,-2 1,2-1,0 0,-2 1,2-1,0 0,-4 0,4 0,1-1,-1 1,0-1,-1 1,1-1,1 1,-1-1,0 0,1 1,-1-1,1 0,-2 0,2 1,-1-1,1-1,-1 1,1 0,0 0,-1 0,1 1,0-1,0-1,-2-11,0 1,1 0,2-23,-1 26,0-2,0 0,2-1,-1 1,1 0,0 0,1 1,0-1,7-14,0 5,-7 13,1 0,-1 0,1 0,1 0,-1 0,11-9,82-80,26-24,-91 85,-24 25,2-1,17-14,-4 7,26-31,1-2,91-63,-108 88,1 1,2 1,1 1,64-28,23-9,14-5,-112 56,-18 7,1-1,-1-1,0 0,14-7,15-11,66-27,-75 36,129-45,-72 19,18-7,18-2,-92 35,-1 0,1 1,1 2,0 0,52-8,-70 15,1 0,-1-1,0 1,19-10,-18 7,1 1,25-7,-24 8,80-12,-87 15,1 1,0 0,-1 0,2 1,-2-1,1 2,-1-1,15 5,-22-5,0-1,0 0,1 0,-2 0,1 1,0-1,0 0,0 1,-1-1,2 1,-1-1,-1 1,1-1,0 1,-1-1,1 1,0 1,-1-2,2 1,-2 0,1 0,-1-1,0 1,1 0,-1 0,0 0,1-1,-1 1,0 0,0 0,0 1,0-1,0 0,0-1,0 1,0 0,0 0,0 0,-1 0,1 0,0-1,0 1,-1 0,1 1,-1-2,1 1,-2 0,2 0,-1-1,1 1,-2 1,-5 5,0-1,-2 2,1-3,-11 8,6-4,-122 102,173-156,-26 34,0 1,1 0,-2-1,1 0,-2-1,0 0,-1-1,13-20,-22 33,0 0,0 0,0 0,0-1,1 1,-1 0,0 0,0-1,0 1,0 0,0 0,0-1,0 1,0 0,0 0,0 0,0-1,0 1,0 0,0 0,0-1,-1 1,1 0,0 0,0 0,0-1,0 1,0 0,0 0,-1 0,1-1,0 1,0 0,0 0,0 0,-1 0,1 0,0 0,0-1,0 1,-2 0,2 0,-16 1,-17 9,5 3,-44 26,18-9,-36 16,-62 33,129-67,0-1,0-1,-29 7,-41 19,45-16,-1-3,-84 21,105-30,-116 44,5-26,102-21,-1 2,-70 20,92-20,0 1,1 0,-1 2,2-2,-16 15,-36 22,27-16,35-24,-1-1,2-1,-2 2,0-2,0 0,1 1,-2-1,1-1,-1 0,1 0,-12 4,17-6,0 0,0 0,0 0,-1 0,1 0,0 0,0 0,0 0,-1 0,1 0,0 0,0 0,0 0,0 0,-1 0,1 0,0 0,0 0,0 0,0 0,-1 0,1 0,0 0,0 0,0 0,0-1,0 1,-1 0,1 0,0 0,0 0,0 0,0-1,0 1,0 0,0 0,0 0,-2 0,2-1,0 1,0 0,0 0,0 0,0 0,0-2,0 2,0 0,0 0,0 0,0-1,7-14,16-11,85-77,-16 14,-68 69,2 2,0 0,2 2,0 1,1 0,1 2,0 2,40-12,-58 20,7-1,0-2,0 1,23-11,-19 6,1 1,38-10,-37 13,1-2,29-12,115-46,-127 52,44-10,-61 18,-1 0,31-13,-45 16,0 0,0-1,1 2,-2 1,1-1,1 1,20 1,-16 0,-2 0,0-1,27-5,-40 5,0 1,-1 0,2-1,-1 1,0 0,-1 0,1 0,0 0,1 0,-1 0,-1 0,1 0,0 0,0 0,-1 0,2 0,-1 1,0-1,-1 0,1 0,0 1,1-1,-2 1,1-1,0 2,-1-1,0 0,0-1,0 1,0-1,0 1,0 0,-1-1,1 1,0-1,0 1,-1-1,1 1,-2-1,2 1,0-1,-1 1,1-1,-1 0,1 2,-1-2,1 0,-1 1,1-1,-2 0,2 1,-1-1,0 0,1 0,-1 0,1 0,-1 0,-1 0,2 1,-1-2,-159 36,80-19,-159 34,72-4,149-42,-1 1,-29 2,28-4,-41 9,-141 63,76-26,110-42,1-3,-2 0,-26 5,26-6,0 2,2 0,-1 1,-27 12,-14 6,41-18,-10 1,0 3,1 1,0 0,-24 15,7 1,-61 37,33-20,32-16,-41 36,43-30,-58 72,84-94,-1 1,3 0,-2 0,3 0,-1 1,2 0,0 1,0 0,-2 18,4-21,0 0,0-1,-1-1,0 2,-1-1,-9 12,9-11,-2 0,4 0,-7 16,-2 5,4-10,2 0,1 1,-3 28,-4 15,9-46,0 0,1 25,3-31,-1 1,-1-1,-1 2,1-2,-10 24,0-6,1 2,-7 51,-2 7,14-59,-5 36,6-31,-13 59,11-61,0 0,-1 62,9 376,-4-466,-1-16,0-3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2.81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1,'11'1,"-2"0,1 1,-1 1,1 0,0 0,-2 0,12 7,14 3,103 34,-96-34,-32-9,2-1,0 0,-1-1,1 0,0 1,14-1,-8-2,1 0,0 0,-1 1,1 1,0 0,0 2,0-1,17 7,28 6,-49-14,-1 1,1 1,-2 0,16 6,-12-3,-1-2,1-1,1 1,30 3,8 3,247 38,-272-43,0-1,-1 3,-1 1,52 21,70 48,-108-51,-2 2,65 61,-100-86,1 2,-1-1,1 2,-1-1,5 12,12 13,-10-13,1 0,-2 1,16 38,8 13,-10-26,80 123,-68-101,-14-26,-5-9,35 55,-26-47,27 56,-27-45,-11-21,0 0,-2 2,-1-1,-2 1,-1 0,9 58,-17-77,-2-10,1-1,-1 0,0 1,2-1,-2 2,0-2,0 1,0-1,0 0,0 1,-2-1,2 2,-1 0,-4 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7.48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1,'37'1,"-1"2,46 10,-47-6,0-3,54 3,-72-6,0 0,23 5,32 2,50-10,88 4,-176 0,1 2,-1 0,0 3,0 0,53 19,30 27,-74-33,-23-12,36 22,48 25,-75-40,0 0,45 31,2 6,-44-31,36 30,-41-26,43 56,-2-3,-20-18,-42-49,2 0,-1 0,3-1,-2 0,2 0,20 15,-22-19,-1 1,0-1,-1 2,0 0,0-1,0 2,-1-1,7 14,14 21,-2-6,-1 0,21 54,7 13,1 4,-43-91,0 1,-2-1,0 2,4 22,10 24,-12-37,-2 0,-1 1,3 39,-6 42,-4-76,2 0,8 56,-4-53,-1 0,-4 73,-2-43,2-53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08.61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1733 1025,'-2'-4,"-1"1,1 1,-1-1,2-1,0 1,-1 0,0 0,1-1,0 1,1 0,-1-6,-10-23,6 25,-1 0,2 0,-2 0,0 2,0-2,-2 2,3-1,-3 1,-14-10,-5 2,-47-17,30 12,31 14,0 0,0 0,-27-2,-24-7,-21-15,-113-32,162 53,1 0,-1 2,-66-3,5 6,-169-26,232 22,2 1,0 0,-43 1,22 3,2-1,-59-10,109 12,1 0,-2 0,1 0,0 0,0 0,0 0,-1-1,1 1,0 0,1-2,-1 2,0-1,-1 1,1-1,1 1,-1-1,0 1,1-1,-1 0,-1 1,2-1,-1 0,1 1,-1-1,1 0,-1-2,1 2,0 0,0-1,0 1,1 0,-1 0,0 0,1 0,-1-2,1 2,-1 0,2 0,-2 0,1 0,0 0,-1 0,4-1,0-4,2 1,0 0,0 1,0 0,1-1,9-2,-6 2,-1 2,1 1,-1-1,1 0,0 2,0 0,1 0,0 0,-2 1,2 1,-2-1,2 2,-1-1,10 4,13 5,0 0,56 28,19 5,-88-37,0-2,1 0,24 1,-23-3,-1 0,36 10,246 91,-266-91,43 9,21 8,110 31,-185-55,-1-1,32 0,-56-4,-1 0,1 0,1 0,-2 0,1 0,0 0,0 0,-1 0,1 0,1-1,-2 1,1 0,0 0,-1-1,1 1,-1 0,1-1,0 1,-1-1,2 1,-2-1,1 1,-1-2,1 2,-1-1,0 1,1-1,-1 0,1 0,-1-1,2 0,-2 0,0-1,0 1,0 0,0 0,0 0,0-1,0 1,-3-3,0-8,-2 1,-11-21,15 30,-12-22,-1 1,-2 1,-1 0,0 0,-30-27,33 35,-2 3,1 0,-1 0,-1 2,-1 0,1 0,-1 1,-35-12,24 14,0-1,-1 3,0-1,-31 1,-123 1,109 6,-78-11,38 1,-146 8,114 1,131 0,5-1,0 0,0 0,0-1,-1 0,-14-4,25 5,-2-1,1 1,-1-1,2-1,-1 2,1-1,-2 0,2 0,-1-1,1 1,-1 0,0 0,1-1,0 0,-1 1,1-1,0 1,0-1,0 0,-1 1,2-2,-1 1,1 1,-1-1,1 0,-1 0,1 1,0-2,0 1,0 0,0 0,0 1,0-1,1-4,1 3,0-2,-1 1,1 1,1-2,-1 2,0-1,1 1,0-1,0 1,0 0,1-1,-1 2,1-1,0 1,-1-1,1 0,1 1,-2 0,8-1,0-3,-1 3,2-1,-1 0,1 2,0-1,19 0,-19 3,-1 0,-1 1,1 0,0 1,0 0,-1 0,1 2,0-1,-2 0,14 8,11 7,49 35,-8-4,-17-14,-20-11,69 32,-37-22,-3 2,66 46,-26-14,-58-36,-27-17,2-1,38 19,-60-32,-1-1,0 1,0-1,2 1,-2-1,0 0,0 0,0 1,0-1,1 0,-1 0,1 0,-1 0,1 0,-1-1,0 1,0 0,0 0,1-1,0 1,-1-1,0 1,2-2,-1 1,-1-1,2 1,-1-2,-1 1,2 0,-2 0,0 0,0-1,1 1,-1 0,1-3,3-8,0-2,-3 1,4-20,-5 22,2 0,-1 0,-2 0,1 1,-1-1,-3-23,1 30,0 0,1-1,-2 1,1-1,0 1,-2 0,0 0,1 1,-1-2,1 2,-1-1,-1 1,1 1,-7-6,-2 0,0 1,-2-1,1 2,0 0,-1 1,0 0,-1 1,1 1,-2 0,1 0,0 2,0 0,-1 1,-29 1,21-1,-42-6,-23 0,72 7,14 1,-1-1,0 0,0 0,1 0,-1 0,-1 0,1-1,0-1,0 1,1 0,-1 0,1-1,0 1,-6-5,9 6,1 0,0 0,0 0,-1-1,1 1,0 0,0 0,0-1,-2 1,2 0,0 0,0-1,0 1,0 0,0 0,0-1,0 1,0 0,-1 0,1-1,0 1,0 0,0-1,0 1,0 0,0 0,1-1,-1 1,0 0,0-1,0 1,0 0,0 0,0-1,0 1,2 0,-2 0,0-1,0 1,18-10,20-1,-8 6,59 0,-57 4,45-7,-109 7,-42-7,26 3,41 5,-216-31,145 12,42 9,-47-7,49 13,21 3,1 0,-1-1,-17-5,30 7,0 0,0 0,-1 0,1 0,0 0,0 0,0 0,0 0,0 0,-2 0,2 0,0 0,0 0,0 0,0 0,0 0,-1 0,1 0,0 0,0 0,0 0,0 0,0 0,-1 0,1 0,0 0,0 0,0 0,0-1,0 1,0 0,0 0,-1 0,1 0,0 0,0 0,0-1,0 1,0 0,0 0,0 0,0 0,0 0,0-1,0 1,0 0,0 0,0 0,0 0,0 0,0-1,0 1,0 0,0 0,0 0,0 0,0 0,0-1,0 1,0 0,1 0,-1 0,0 0,0 0,0 0,0-1,19-4,25 1,-19 4,48 8,7-1,-80-7,1 0,-1 0,2 0,-2 0,1 0,-1 0,0 0,1 0,-1 0,1 0,-1 0,1 0,-1 0,2 0,-2 0,0 0,1-1,-1 1,1 0,-1 0,0 0,1-1,-1 1,1 0,-1 0,0-1,2 1,-2 0,0-1,1 0,-11-11,-32-14,38 24,-39-24,6 4,-2 0,-42-16,63 32,-1 3,1 0,-1-1,0 3,0 0,0 0,0 2,-21 2,-24 0,57-3,-2 0,2 1,0 0,0 0,0 1,-2-1,-8 6,59-24,87-20,-123 36,0 0,0 0,0 0,0 1,0-1,1 1,-1 0,0 1,0-1,0 1,8 2,1 1,-2 2,0 0,19 12,-30-18,67 32,-66-30,1-1,1 1,-2-1,1 0,1 0,-2-1,2 1,-1-1,0 0,0 0,1 0,-2 0,2 0,-1-1,8-1,-12 2,0 0,0 0,1 0,-1-1,0 1,0 0,0 0,1 0,-1 0,0 0,0-1,0 1,0 0,0 0,1 0,-1 0,0-1,0 1,0 0,0 0,0-1,0 1,0 0,0 0,0 0,0-1,0 1,0 0,0 0,0-1,0 1,0 0,0 0,0 0,0-1,0 1,0 0,0-2,-11-7,-17-9,25 17,-25-13,-2 2,0 1,-1 1,0 1,-1 2,-52-6,20 8,40 4,0-1,-31-7,54 9,1 0,-2 0,1 0,0 0,0 0,0 0,0-1,-1 1,2 0,-1-1,0 1,0-1,0 1,1-1,-2 1,1-1,1 1,-1-1,0 0,1 1,-1-1,1-1,-2 1,2 1,-1-1,1 0,-1-2,1 2,1 0,-1 0,1-2,-1 2,2 0,-2 0,1 0,-1 0,1 0,0-1,0 1,-1 0,2 1,-1-2,0 1,3-1,5-5,2 0,0 0,15-5,-20 9,0 1,0-1,1 2,-1-2,1 1,-1 1,1 0,9 0,-13 1,0 0,0 0,1 1,-2-1,2 1,-1 0,0-1,0 1,0 0,0 2,0-2,-1 0,2 1,-2-1,1 1,-1 0,0 0,1 0,1 3,10 7,1 0,-1-1,2 0,1-1,-1-1,1-1,31 12,-36-15,1-1,-1-1,1 0,0-1,0-1,0 2,1-3,-1 0,0 0,22-4,-18 2,1 2,0-1,0 2,23 2,-19 3,-12-4,-2 0,2-1,-2 0,17 2,-25-4,-1-1,1 1,0 0,-1 0,1 0,-1 0,1 1,-1-1,1 0,-2 0,1 1,0-1,1 0,-1 1,0-2,-1 2,0-2,-11-3,-1-2,0 3,0-2,-1 3,0 0,1 0,-30-2,-112 5,72 2,-64-12,77 3,71 7,-1 0,0 0,0 0,-1 0,1 0,0 0,0-1,0 1,-1 0,1 0,1-1,-1 1,0 0,0-1,-1 1,1-1,1 1,-1-1,0 1,0-2,1 1,-3 0,4 0,-1 0,0 1,0-1,0 1,0-1,2 0,-2 1,0-1,1 0,-1 1,1-1,-1 1,0-2,1 2,-1-1,1 1,-1-1,2 1,-1 0,-1-1,2 0,5-3,2 0,-2 0,1 1,11-4,-11 6,-1 0,-1 0,1 0,0 0,0 1,-1 0,1 0,0 1,1 0,-1 0,10 2,-3 3,1 0,0 1,18 10,8 5,-13-11,1-2,0 0,1-3,-1 1,1-3,41 3,-1-1,118 6,-182-12,0 0,1 1,-1 0,0 0,0 1,0-1,0 1,0 0,0 0,-2 0,2 2,-1-1,1-1,-1 2,0 0,-1-1,7 8,4 4,-1 3,-1-2,16 30,1-1,-11-13,-12-18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38.63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1995 355,'0'-4,"0"2,0-1,2 0,-2-1,1 1,0 1,0-1,0-1,1 2,-1-1,1 0,-1 0,2 1,-2-1,4-1,40-31,-40 32,0 1,0-1,-2 1,2-1,-2-1,1 1,0 0,-1-1,1 1,-1-1,0 1,-1-2,1 1,-1-1,0 1,1 0,0-6,-3 8,0 1,0 0,0-2,-1 2,1 0,0-1,-1 1,1 0,0 0,-1-1,0 0,1 1,-2 0,1 0,0 0,1 0,-1 0,0 0,-1 0,1 0,0 0,0-1,-2 2,2-1,0 0,0 1,0-1,-2 1,2-1,0 1,-2 0,2 0,0-1,0 1,-2 0,0 0,-11-1,-1 0,1 1,-16 2,14-1,-154-2,-66 3,210 1,0 1,0 1,1 1,-2 1,2 1,-33 15,48-19,1-2,-1 2,-20 1,21-3,-1 0,-1 1,2 0,-13 5,-27 14,18-5,-46 14,-93 35,82-20,-99 38,137-60,0 1,2 2,0 3,-47 38,61-43,-28 28,28-22,-30 21,31-27,-38 38,66-55,0-2,-1 2,1 0,0 0,2 0,-1 1,-6 16,-6 18,16-41,-1-2,1 1,-2-1,2 1,0-1,-1 1,1 0,0-1,0 1,-1 0,1-1,0 1,0-1,0 1,0 0,0-1,0 1,0 1,0-2,0 1,0 0,0-1,1 1,-1 0,0-1,0 1,1 0,-1-1,0 1,2-1,-1 2,0-2,0 0,0 0,1 0,0 0,-1 0,0 0,1 0,0 0,-1 0,0 0,0-1,1 1,0 0,-1-1,2 0,7-3,1-1,-1 0,14-9,-10 3,-1-1,0 0,-1-1,0 0,16-23,38-78,-50 85,-1-1,3 3,2 0,28-36,1 18,3 0,2 1,0 4,109-61,-108 71,2 0,2 3,0 3,93-27,-60 16,-19 15,-42 11,1 1,53-7,-67 11,1 1,-1-1,26-9,-28 7,-2 1,2 1,-1 0,1 2,29-4,774 7,-785-5,-30-4,-15-6,-1 9,-2-2,3 2,-3 0,1 1,0 0,-1 0,1 2,-2 0,2 0,-1 1,-28 2,23 1,-1 2,0 1,1 0,1 2,-23 9,-26 9,11-6,-51 14,93-30,1 0,0 1,0 1,-1 0,1 1,1 0,-19 13,10-6,-1-1,-39 17,106-71,-17 22,2 0,62-36,-80 50,0 1,0 1,1-1,-1 2,1 0,0 0,0 1,1 0,15 1,6 0,63-10,-60 8,46 1,-18 4,-181-4,-129 4,218 1,0 1,-28 8,35-5,0 1,0-1,1 2,0 1,1 1,-18 12,40-25,-1 1,-1-1,2 1,-1 0,-1-1,1 0,5-5,12-13,0 2,50-32,-63 44,3 1,-2 0,1 1,1 0,-1 0,1 1,0 0,0 1,-1 1,1-2,15 2,453 2,-450 5,-28-2,-16 1,-19-2,1-1,-1-2,1 0,-1-2,-61-11,52 7,1 4,0 1,-46 3,-3 0,80-2,0 0,0 2,0-1,-1 0,1 1,1 0,-1 0,0 2,-13 5,3 0,-15 6,0 2,-38 24,68-38,1 0,-1 0,0-1,0 0,-10 3,10-3,-2-1,1 1,1 1,-13 6,-45 33,202-133,-8 23,-113 62,0-1,0 2,1-1,-1 2,1 1,0 1,0-1,22 1,26 0,-57 3,-44-1,-33-1,-72 2,133 1,0-1,0 2,0-1,1 0,-1 1,1 0,-2 1,2-1,0 0,1 2,-7 4,6-3,-2-2,2 2,-1-2,0-1,0 2,-1-2,0 0,-15 5,14-7,1 1,-1 0,1 2,0-1,1 0,-2 0,2 2,0-1,-11 8,2-4,0 1,-1-3,-1 1,0-1,-21 4,78-34,5-3,76-34,-93 50,-17 6,1 1,-1 0,1 0,0 1,0 1,-1 0,2 0,15-1,487 4,-478 7,-28 1,-8-9,-1 1,1 0,0-1,-1 1,1-1,-1 1,1-1,-1 1,0-1,1 1,-2-1,1 1,1-1,-1 0,0 2,1-2,-1 0,-1 0,0 1,-18 3,-1-1,0 1,1-2,-2-1,2-1,-38-3,-1 0,37 3,-4-1,0 0,-1 2,2 1,-1 1,0 1,-39 10,17-5,43-9,-1 1,1-1,-1 1,0 0,1 0,-1 0,1 0,-1 2,2-1,-2 0,1 0,0 1,0 0,-5 4,45-19,1-7,-27 13,-1 1,1-1,0 2,0 0,1-1,-1 2,2 0,-1-1,1 2,-2 0,19 0,74 3,-138-2,-180 3,201 0,-1 1,1 2,-1-1,-26 13,20-9,3 0,1 0,0 0,1 1,-25 17,-26 14,23-16,-33 28,72-48,6-5,16-13,27-20,96-56,-88 64,-40 21,1 0,21-14,-24 11,1 2,1-1,-2 2,2-1,0 1,-1 1,14-4,-24 8,0 0,0-1,0 1,0 0,0 0,0 0,0 0,0 0,0 0,1 0,-1 0,0 0,0 0,0 0,0 0,0 0,0 0,0 0,0 0,2 0,-2 0,0 0,0 0,0 0,0 0,0 0,0 0,0 0,0 0,1 0,-1 0,0 0,0 0,0 0,0 0,0 0,0 0,0 0,0 1,0-1,0 0,0 0,1 0,-1 0,0 0,0 0,0 0,0 0,0 0,0 1,0-1,0 0,0 0,0 0,0 0,0 0,0 0,0 0,0 0,0 1,0-1,0 0,0 0,0 0,0 0,0 0,0 0,-10 10,-13 7,-256 125,279-141,-1-1,1 0,-1 1,0-1,1 0,-1 2,1-2,-2 0,2 0,-1 0,0 1,1-1,-1 0,0 0,1 0,-2 0,2 0,-1 0,0 0,0-1,0-9,2 6,0 2,0-1,0 1,2-2,-2 2,1 0,0 0,3-5,11-2,0-1,-1 1,2 0,21-7,32-17,-58 27,-4 1,-1 0,1 0,0 2,0-1,0 1,2 0,-2 0,0 1,2 0,-2 1,15-3,94-3,45-1,-346 16,-11 2,183-10,0 0,0 2,0-1,0 1,0 0,0 1,-22 9,5 3,-43 24,23-12,-14 10,-34 17,19-11,54-27,-36 14,83-50,26-14,190-108,-215 128,1 1,33-13,-45 22,0 0,-1 0,1 2,0 0,1 0,0 1,12 1,49 2,90-3,-140-7,-21 4,-19 1,-11 0,0 2,-1 1,1 0,0 3,0 0,-1 1,2 1,-1 1,-31 13,11-4,9-3,-1 1,2 2,-46 26,58-28,0-2,-1-1,-31 9,7-2,30-11,2 2,-1 0,1 1,1 1,-1 0,1 1,-16 16,11-11,9-7,1 1,0 0,0 0,2 0,-15 20,23-27,-2-1,2 1,0 0,0-1,1 0,-1 1,1 0,-2 0,2-1,0 1,-1 1,1-2,1 1,-1-1,0 2,2-2,-2 1,1-1,0 1,-1 0,1-1,0 1,2-1,-2 0,0 1,2-1,-2 0,1 0,1 0,-2 1,1-1,0-1,1 1,3 1,30 16,-21-13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45.16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222 236,'1'-7,"1"2,0-2,-1 1,2-1,0 2,-1-2,2 2,0-2,-1 2,1-1,1 1,-1 0,1 0,0 0,0 1,1 0,0-1,-2 2,4-1,-2 0,7-1,-4 1,1-1,-1 1,0-2,11-7,-14 9,0 0,1-1,-1 2,1 0,-1-1,1 1,1 1,-1 0,0 0,14-3,75-8,-132 36,11-9,-2-1,0 0,-1-2,0-1,-2 0,2-2,-2-2,-35 5,70-13,-1 0,0-1,1 0,-1 1,-1-1,1-1,4-3,5-4,10-5,0-1,0 2,2 2,46-22,-54 32,1-1,-1 2,1 0,-2 1,2 1,0 0,18 3,19-1,93-3,102 3,-215 6,-36-8,1 0,0 0,0 0,0 0,0 0,0 0,0 1,0-1,0 0,0 0,0 0,0 0,0 0,0 0,0 0,0 0,0 0,0 0,0 0,0 0,0 0,0 0,0 1,0-1,0 0,0 0,0 0,0 0,0 0,0 0,0 0,0 0,0 0,0 0,0 0,0 0,0 0,0 0,0 0,0 1,0-1,0 0,1 0,-1 0,0 0,0 0,0 0,0 0,0 0,0 0,0 0,0 0,0 0,0 0,0 0,0 0,-20-1,-34-5,-1 1,0 3,-68 5,20 14,76-12,1 0,0-1,-30-1,17-1,2 2,-1 1,1 2,-57 17,20-5,-17 5,-46 10,137-34,0 0,0 0,0 0,0 0,0 0,0 0,0 0,0 0,0-1,0 1,0 0,0 0,0 0,0 0,0 0,0 0,0 0,0 0,0 0,0-1,0 1,0 0,0 0,0 0,0 0,0 0,0 0,0 0,0 0,0 0,0 0,0 0,0-1,0 1,-2 0,2 0,0 0,0 0,0 0,0 0,0 0,0 0,0 0,0 0,0 0,0 0,0 0,-1 0,1 0,0 0,0 0,0 0,0 0,0 0,0 0,0 0,0 0,0 0,0 0,-1 0,1 0,0 0,0 0,0 0,11-11,15-9,5 3,0-1,1 2,1 2,0 1,1 1,49-11,-45 15,-1 2,2 1,50 1,554 4,-628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02.93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86,'4'-1,"0"1,0-1,0 0,-1 0,2-1,-2 0,7-3,16-5,16 0,11-4,2 2,-2 2,2 3,66-2,-121 9,21 0,0 0,-1 1,0 0,1 1,-1 2,0 0,1 0,31 14,-27-7,9 4,43 24,-55-26,-1 3,0-2,-1 2,-1 2,0-1,20 27,53 56,-72-77,-9-10,1 0,-1 1,-1 1,15 28,-14-21,22 35,-21-39,-1 1,14 32,71 158,-13-37,-68-134,-6-20,-1 0,-1 2,-1-2,0 2,-2 0,-1-1,2 31,-6-2,-1-8,2 0,2 1,9 45,-8-73,21 121,-7-30,-10-71,-2 0,1 49,-5-73,0 1,2-1,-2-1,2 1,0 0,0-1,1 1,7 11,-5-8,0 0,7 25,4 13,-13-40,0 1,-1 0,1 0,-2 0,2 18,-4-16,1-10,0 2,-1-1,0 1,0-1,0 0,0 1,-1-1,1 0,-1 1,-4 7,3-14,-2-1,2 1,-2-1,2 1,0 0,-1-2,1 1,-1 1,0-6,-132-181,106 139,26 41,-1 1,-1 0,0 0,1 0,-2 0,0 2,0-2,-1 1,-9-7,-10-3,1 1,-3 1,-32-12,18 6,8 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16.74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87,'14'-1,"-1"-1,1 1,0-2,24-7,-25 5,2 1,-1 2,0-1,21-1,63-4,-77 4,2 2,-1 1,0 0,0 1,0 1,24 5,197 32,-213-34,0-1,0-2,0 1,31-6,65 4,-118 1,0 2,-1-2,0 1,0 0,-1 1,2 1,-1-1,5 3,-4-1,0-1,1 0,-1 0,0-1,12 2,79 18,109 41,-187-57,-1 1,-1 1,34 19,-108-61,-89-41,77 50,-10-3,55 17,-2 2,0 1,0 0,-1 2,1 0,-1 2,-35-1,-87-14,128 13,19 5,0 0,0-1,0 1,-1 0,1 0,0-1,0 1,0 0,0 0,0-1,0 1,0 0,0-2,0 2,0 0,0 0,0-1,0 1,0 0,0 0,0-1,0 1,0 0,0 0,0-1,1 1,-1 0,0 0,0-1,0 1,0 0,1-1,0 0,2 0,-2-1,1 1,1-1,-1 1,-1 0,2 0,-1 0,1 0,-1 0,0 1,6-1,36-7,-17 3,2 1,35-1,-55 5,-1 0,0 1,2 0,-2 0,1 0,-1 2,0-1,1 1,-2-1,1 1,14 8,143 85,-134-79,67 24,-3-1,151 101,-239-135,10 5,-3 1,2 0,-3 1,0 0,0 1,-1 1,0 0,-2 0,10 19,56 73,-25-41,-31-39,-1 2,-2-1,0 2,22 60,-32-69,0 1,3-3,-1 2,2-1,24 31,-29-43,-2 2,0-2,1 1,-2 1,0-1,3 19,9 24,-8-30,-1 0,-1 1,0-1,0 31,-4-30,1 0,2-1,1 1,11 32,-7-29,-1 0,7 50,-5-15,-1-22,-2 2,2 67,-7-93,0 2,0-2,2 0,-1 0,12 24,-9-23,0-1,-1 2,-2-1,1 0,-1 19,-3 235,0-269,0 0,0-1,0 1,0 0,0 0,0 0,0 0,-1 0,1 1,0-1,-1 0,1 0,0 0,-1 0,1 0,-2-1,2 1,-2 1,2-2,-1 1,1-1,-1 0,0 0,1 0,-2 0,2 2,-1-2,1 0,-1 0,0 0,1 0,-1 0,1 0,-2 0,1-2,1 2,-1 0,1 0,-1 0,1 0,-1-1,-39-25,38 24,-22-18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13.27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211 0,'-92'69,"28"-29,132-92,-66 50,1 0,-2 1,1 0,1 0,-1 0,0 0,1 1,-2-1,1 1,1-1,-1 1,0 0,1-1,-1 1,2 0,-2 0,1 1,-1-1,0 0,1 1,-2-1,1 1,1-1,-1 1,1 0,-1 0,0 0,0 0,0 1,3 2,-4-3,1-1,-1 1,1 0,-1 0,0 1,0 0,0-1,1 0,-1 0,0 1,0-1,0 1,-1-1,2 0,-2 2,1-2,-1 1,1-1,-1 1,0 0,0-1,0 2,0-2,0 1,0-1,0 1,0-1,-1 1,1 1,-1-2,1 0,-2 1,1-1,1 1,-1-1,0 0,0 2,-1-2,1 0,-2 2,-24 19,-41 26,65-46,47-42,-30 26,1-1,23-15,-30 24,1 1,-1-1,0 0,-1-1,1 0,-1 0,7-10,-13 17,-1 0,0-1,0 1,0 0,0 0,0 0,0 0,0-1,0 1,0 0,0 0,0 0,0-2,0 2,0 0,0 0,0 0,0-1,0 1,0 0,0 0,0 0,-1-1,1 1,0 0,0 0,0 0,0 0,0-1,0 1,-1 0,1 0,0 0,0 0,0 0,0 0,-1 0,1-1,0 1,0 0,0 0,-2 0,-13 1,-15 8,-32 23,38-19,0 0,0-2,-1 0,-46 13,67-24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45.45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232 1683,'-2'-77,"5"-82,-1 144,2 0,9-28,5-17,-15 40,3 3,0-2,12-21,6-17,-13 30,1 0,1 1,18-27,-12 27,3-1,-1 2,2 1,35-29,-17 13,-30 27,1 3,16-17,116-74,-133 93,1 2,0 0,25-8,3-2,-9 4,66-17,-64 20,32-5,-48 11,1-1,0-1,0 0,17-8,39-21,158-63,-10 31,-48 32,85-22,-233 50,0 2,0 1,34 0,12-3,-6 1,-47 5,-1-3,1 2,-1-2,0 0,1-2,24-8,-36 10,24-9,-29 12,-1-1,0 1,0 0,0 0,1-1,-1 1,0 0,0 0,0 0,1 0,-1 0,0 0,0 0,0 0,1 0,-1 1,0-1,0 0,-1 1,1-1,3 1,-4 0,0-1,0 1,0-1,0 1,0-1,0 2,0-2,0 1,0-1,0 1,0-1,0 0,-1 1,1-1,0 1,0-1,0 1,-2-1,2 0,0 1,-1-1,1 1,0-1,-1 0,1 1,0-1,-1 0,1 0,-1 1,-18 14,15-14,-215 140,205-132,-1-1,-1-1,-1 1,1-2,-1 0,-32 6,6-5,-71 4,98-9,-1 1,2 0,-2 2,1-1,-26 12,-28 9,47-17,1 0,0 1,-20 11,-41 18,49-23,1 0,-35 22,-22 10,-128 48,329-157,-31 14,1 3,-2-4,96-79,-77 64,-148 94,-1-1,-3-3,0-2,-2-1,-90 23,113-37,0 3,-57 28,-15 6,73-32,1 0,-35 23,-25 12,-131 48,200-90,33-15,32-16,7-3,-2-3,57-44,-216 137,74-44,-45 20,64-33,1 1,0 1,2 0,-1 0,1 2,0 0,1 1,-22 21,34-29,-143 146,107-112,-49 66,52-61,-82 100,108-128,-1-1,1 0,0 1,2 1,0-1,1 2,-7 27,7-12,2-2,1 2,2 35,1-21,-14 79,11-91,0 2,5 43,-2 43,-10-71,8-35,-2 1,1 21,3-10,1-8,-1-1,-1 1,-1-1,0 1,-2-1,0 1,-8 19,-2-6,5-1,-14 63,22-87,0-2,0 1,-1 0,2 0,0-1,0 2,0-2,2 2,-1-2,0 1,3 7,-4-13,0 0,0 0,0 0,0 0,0 1,0-1,1 0,-1 0,0 0,0 0,0 0,0 0,0 0,0 0,0 0,0 0,0 0,0 1,0-1,0 0,0 0,0 0,0 0,0 0,1 0,-1 0,0 0,0 0,0 0,0 0,0 0,0 0,0 0,0 0,0 0,1 0,-1 0,0 0,0 0,0 0,0 0,0 0,0 0,0 0,0 0,0 0,0 0,1 0,-1 0,0 0,0 0,0 0,0-1,0 1,0 0,0 0,0 0,0 0,0 0,4-10,0-11,-2-9,10-108,-4 91,-2 14,-1 1,0-39,-4 48,9-45,-2 25,-5 15,1 2,2 0,16-42,13-21,11-22,-13 19,-17 51,-13 29,2 0,0 0,10-16,6-5,-5 5,2 0,3 1,28-32,19-17,-47 50,1 1,29-25,22-18,26-20,-86 78,1 0,1 0,0 2,0 0,31-12,2 2,65-38,-89 44,47-27,-45 23,0 1,1 2,32-12,13-2,-45 15,-22 9,-11 5,-110 44,-140 80,208-102,-50 21,55-27,-42 25,-27 20,-140 89,205-115,119-109,-23 30,-19 17,43-46,-60 56,1 0,2 2,-1-2,2 3,0 0,33-17,184-110,-172 101,-47 28,-42 28,-14 9,1 4,-64 60,-56 84,105-117,-70 57,120-110,-145 129,149-133,0 0,0 0,0 0,-1 1,1-1,0 0,0 0,0 0,0 0,-1-1,0 1,1 0,0-1,-2 1,2-1,0 0,-2 1,2-1,0 0,-4 0,4 0,1-1,-1 1,0-1,-1 1,1-1,1 1,-1-1,0 0,1 1,-1-1,1 0,-2 0,2 1,-1-1,1-1,-1 1,1 0,0 0,-1 0,1 1,0-1,0-1,-2-11,0 1,1 0,2-23,-1 26,0-2,0 0,2-1,-1 1,1 0,0 0,1 1,0-1,7-14,0 5,-7 13,1 0,-1 0,1 0,1 0,-1 0,11-9,82-80,26-24,-91 85,-24 25,2-1,17-14,-4 7,26-31,1-2,91-63,-108 88,1 1,2 1,1 1,64-28,23-9,14-5,-112 56,-18 7,1-1,-1-1,0 0,14-7,15-11,66-27,-75 36,129-45,-72 19,18-7,18-2,-92 35,-1 0,1 1,1 2,0 0,52-8,-70 15,1 0,-1-1,0 1,19-10,-18 7,1 1,25-7,-24 8,80-12,-87 15,1 1,0 0,-1 0,2 1,-2-1,1 2,-1-1,15 5,-22-5,0-1,0 0,1 0,-2 0,1 1,0-1,0 0,0 1,-1-1,2 1,-1-1,-1 1,1-1,0 1,-1-1,1 1,0 1,-1-2,2 1,-2 0,1 0,-1-1,0 1,1 0,-1 0,0 0,1-1,-1 1,0 0,0 0,0 1,0-1,0 0,0-1,0 1,0 0,0 0,0 0,-1 0,1 0,0-1,0 1,-1 0,1 1,-1-2,1 1,-2 0,2 0,-1-1,1 1,-2 1,-5 5,0-1,-2 2,1-3,-11 8,6-4,-122 102,173-156,-26 34,0 1,1 0,-2-1,1 0,-2-1,0 0,-1-1,13-20,-22 33,0 0,0 0,0 0,0-1,1 1,-1 0,0 0,0-1,0 1,0 0,0 0,0-1,0 1,0 0,0 0,0 0,0-1,0 1,0 0,0 0,0-1,-1 1,1 0,0 0,0 0,0-1,0 1,0 0,0 0,-1 0,1-1,0 1,0 0,0 0,0 0,-1 0,1 0,0 0,0-1,0 1,-2 0,2 0,-16 1,-17 9,5 3,-44 26,18-9,-36 16,-62 33,129-67,0-1,0-1,-29 7,-41 19,45-16,-1-3,-84 21,105-30,-116 44,5-26,102-21,-1 2,-70 20,92-20,0 1,1 0,-1 2,2-2,-16 15,-36 22,27-16,35-24,-1-1,2-1,-2 2,0-2,0 0,1 1,-2-1,1-1,-1 0,1 0,-12 4,17-6,0 0,0 0,0 0,-1 0,1 0,0 0,0 0,0 0,-1 0,1 0,0 0,0 0,0 0,0 0,-1 0,1 0,0 0,0 0,0 0,0 0,-1 0,1 0,0 0,0 0,0 0,0-1,0 1,-1 0,1 0,0 0,0 0,0 0,0-1,0 1,0 0,0 0,0 0,-2 0,2-1,0 1,0 0,0 0,0 0,0 0,0-2,0 2,0 0,0 0,0 0,0-1,7-14,16-11,85-77,-16 14,-68 69,2 2,0 0,2 2,0 1,1 0,1 2,0 2,40-12,-58 20,7-1,0-2,0 1,23-11,-19 6,1 1,38-10,-37 13,1-2,29-12,115-46,-127 52,44-10,-61 18,-1 0,31-13,-45 16,0 0,0-1,1 2,-2 1,1-1,1 1,20 1,-16 0,-2 0,0-1,27-5,-40 5,0 1,-1 0,2-1,-1 1,0 0,-1 0,1 0,0 0,1 0,-1 0,-1 0,1 0,0 0,0 0,-1 0,2 0,-1 1,0-1,-1 0,1 0,0 1,1-1,-2 1,1-1,0 2,-1-1,0 0,0-1,0 1,0-1,0 1,0 0,-1-1,1 1,0-1,0 1,-1-1,1 1,-2-1,2 1,0-1,-1 1,1-1,-1 0,1 2,-1-2,1 0,-1 1,1-1,-2 0,2 1,-1-1,0 0,1 0,-1 0,1 0,-1 0,-1 0,2 1,-1-2,-159 36,80-19,-159 34,72-4,149-42,-1 1,-29 2,28-4,-41 9,-141 63,76-26,110-42,1-3,-2 0,-26 5,26-6,0 2,2 0,-1 1,-27 12,-14 6,41-18,-10 1,0 3,1 1,0 0,-24 15,7 1,-61 37,33-20,32-16,-41 36,43-30,-58 72,84-94,-1 1,3 0,-2 0,3 0,-1 1,2 0,0 1,0 0,-2 18,4-21,0 0,0-1,-1-1,0 2,-1-1,-9 12,9-11,-2 0,4 0,-7 16,-2 5,4-10,2 0,1 1,-3 28,-4 15,9-46,0 0,1 25,3-31,-1 1,-1-1,-1 2,1-2,-10 24,0-6,1 2,-7 51,-2 7,14-59,-5 36,6-31,-13 59,11-61,0 0,-1 62,9 376,-4-466,-1-16,0-3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2.81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1,'11'1,"-2"0,1 1,-1 1,1 0,0 0,-2 0,12 7,14 3,103 34,-96-34,-32-9,2-1,0 0,-1-1,1 0,0 1,14-1,-8-2,1 0,0 0,-1 1,1 1,0 0,0 2,0-1,17 7,28 6,-49-14,-1 1,1 1,-2 0,16 6,-12-3,-1-2,1-1,1 1,30 3,8 3,247 38,-272-43,0-1,-1 3,-1 1,52 21,70 48,-108-51,-2 2,65 61,-100-86,1 2,-1-1,1 2,-1-1,5 12,12 13,-10-13,1 0,-2 1,16 38,8 13,-10-26,80 123,-68-101,-14-26,-5-9,35 55,-26-47,27 56,-27-45,-11-21,0 0,-2 2,-1-1,-2 1,-1 0,9 58,-17-77,-2-10,1-1,-1 0,0 1,2-1,-2 2,0-2,0 1,0-1,0 0,0 1,-2-1,2 2,-1 0,-4 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2.81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1,'11'1,"-2"0,1 1,-1 1,1 0,0 0,-2 0,12 7,14 3,103 34,-96-34,-32-9,2-1,0 0,-1-1,1 0,0 1,14-1,-8-2,1 0,0 0,-1 1,1 1,0 0,0 2,0-1,17 7,28 6,-49-14,-1 1,1 1,-2 0,16 6,-12-3,-1-2,1-1,1 1,30 3,8 3,247 38,-272-43,0-1,-1 3,-1 1,52 21,70 48,-108-51,-2 2,65 61,-100-86,1 2,-1-1,1 2,-1-1,5 12,12 13,-10-13,1 0,-2 1,16 38,8 13,-10-26,80 123,-68-101,-14-26,-5-9,35 55,-26-47,27 56,-27-45,-11-21,0 0,-2 2,-1-1,-2 1,-1 0,9 58,-17-77,-2-10,1-1,-1 0,0 1,2-1,-2 2,0-2,0 1,0-1,0 0,0 1,-2-1,2 2,-1 0,-4 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7.48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1,'37'1,"-1"2,46 10,-47-6,0-3,54 3,-72-6,0 0,23 5,32 2,50-10,88 4,-176 0,1 2,-1 0,0 3,0 0,53 19,30 27,-74-33,-23-12,36 22,48 25,-75-40,0 0,45 31,2 6,-44-31,36 30,-41-26,43 56,-2-3,-20-18,-42-49,2 0,-1 0,3-1,-2 0,2 0,20 15,-22-19,-1 1,0-1,-1 2,0 0,0-1,0 2,-1-1,7 14,14 21,-2-6,-1 0,21 54,7 13,1 4,-43-91,0 1,-2-1,0 2,4 22,10 24,-12-37,-2 0,-1 1,3 39,-6 42,-4-76,2 0,8 56,-4-53,-1 0,-4 73,-2-43,2-53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08.61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1733 1025,'-2'-4,"-1"1,1 1,-1-1,2-1,0 1,-1 0,0 0,1-1,0 1,1 0,-1-6,-10-23,6 25,-1 0,2 0,-2 0,0 2,0-2,-2 2,3-1,-3 1,-14-10,-5 2,-47-17,30 12,31 14,0 0,0 0,-27-2,-24-7,-21-15,-113-32,162 53,1 0,-1 2,-66-3,5 6,-169-26,232 22,2 1,0 0,-43 1,22 3,2-1,-59-10,109 12,1 0,-2 0,1 0,0 0,0 0,0 0,-1-1,1 1,0 0,1-2,-1 2,0-1,-1 1,1-1,1 1,-1-1,0 1,1-1,-1 0,-1 1,2-1,-1 0,1 1,-1-1,1 0,-1-2,1 2,0 0,0-1,0 1,1 0,-1 0,0 0,1 0,-1-2,1 2,-1 0,2 0,-2 0,1 0,0 0,-1 0,4-1,0-4,2 1,0 0,0 1,0 0,1-1,9-2,-6 2,-1 2,1 1,-1-1,1 0,0 2,0 0,1 0,0 0,-2 1,2 1,-2-1,2 2,-1-1,10 4,13 5,0 0,56 28,19 5,-88-37,0-2,1 0,24 1,-23-3,-1 0,36 10,246 91,-266-91,43 9,21 8,110 31,-185-55,-1-1,32 0,-56-4,-1 0,1 0,1 0,-2 0,1 0,0 0,0 0,-1 0,1 0,1-1,-2 1,1 0,0 0,-1-1,1 1,-1 0,1-1,0 1,-1-1,2 1,-2-1,1 1,-1-2,1 2,-1-1,0 1,1-1,-1 0,1 0,-1-1,2 0,-2 0,0-1,0 1,0 0,0 0,0 0,0-1,0 1,-3-3,0-8,-2 1,-11-21,15 30,-12-22,-1 1,-2 1,-1 0,0 0,-30-27,33 35,-2 3,1 0,-1 0,-1 2,-1 0,1 0,-1 1,-35-12,24 14,0-1,-1 3,0-1,-31 1,-123 1,109 6,-78-11,38 1,-146 8,114 1,131 0,5-1,0 0,0 0,0-1,-1 0,-14-4,25 5,-2-1,1 1,-1-1,2-1,-1 2,1-1,-2 0,2 0,-1-1,1 1,-1 0,0 0,1-1,0 0,-1 1,1-1,0 1,0-1,0 0,-1 1,2-2,-1 1,1 1,-1-1,1 0,-1 0,1 1,0-2,0 1,0 0,0 0,0 1,0-1,1-4,1 3,0-2,-1 1,1 1,1-2,-1 2,0-1,1 1,0-1,0 1,0 0,1-1,-1 2,1-1,0 1,-1-1,1 0,1 1,-2 0,8-1,0-3,-1 3,2-1,-1 0,1 2,0-1,19 0,-19 3,-1 0,-1 1,1 0,0 1,0 0,-1 0,1 2,0-1,-2 0,14 8,11 7,49 35,-8-4,-17-14,-20-11,69 32,-37-22,-3 2,66 46,-26-14,-58-36,-27-17,2-1,38 19,-60-32,-1-1,0 1,0-1,2 1,-2-1,0 0,0 0,0 1,0-1,1 0,-1 0,1 0,-1 0,1 0,-1-1,0 1,0 0,0 0,1-1,0 1,-1-1,0 1,2-2,-1 1,-1-1,2 1,-1-2,-1 1,2 0,-2 0,0 0,0-1,1 1,-1 0,1-3,3-8,0-2,-3 1,4-20,-5 22,2 0,-1 0,-2 0,1 1,-1-1,-3-23,1 30,0 0,1-1,-2 1,1-1,0 1,-2 0,0 0,1 1,-1-2,1 2,-1-1,-1 1,1 1,-7-6,-2 0,0 1,-2-1,1 2,0 0,-1 1,0 0,-1 1,1 1,-2 0,1 0,0 2,0 0,-1 1,-29 1,21-1,-42-6,-23 0,72 7,14 1,-1-1,0 0,0 0,1 0,-1 0,-1 0,1-1,0-1,0 1,1 0,-1 0,1-1,0 1,-6-5,9 6,1 0,0 0,0 0,-1-1,1 1,0 0,0 0,0-1,-2 1,2 0,0 0,0-1,0 1,0 0,0 0,0-1,0 1,0 0,-1 0,1-1,0 1,0 0,0-1,0 1,0 0,0 0,1-1,-1 1,0 0,0-1,0 1,0 0,0 0,0-1,0 1,2 0,-2 0,0-1,0 1,18-10,20-1,-8 6,59 0,-57 4,45-7,-109 7,-42-7,26 3,41 5,-216-31,145 12,42 9,-47-7,49 13,21 3,1 0,-1-1,-17-5,30 7,0 0,0 0,-1 0,1 0,0 0,0 0,0 0,0 0,0 0,-2 0,2 0,0 0,0 0,0 0,0 0,0 0,-1 0,1 0,0 0,0 0,0 0,0 0,0 0,-1 0,1 0,0 0,0 0,0 0,0-1,0 1,0 0,0 0,-1 0,1 0,0 0,0 0,0-1,0 1,0 0,0 0,0 0,0 0,0 0,0-1,0 1,0 0,0 0,0 0,0 0,0 0,0-1,0 1,0 0,0 0,0 0,0 0,0 0,0-1,0 1,0 0,1 0,-1 0,0 0,0 0,0 0,0-1,19-4,25 1,-19 4,48 8,7-1,-80-7,1 0,-1 0,2 0,-2 0,1 0,-1 0,0 0,1 0,-1 0,1 0,-1 0,1 0,-1 0,2 0,-2 0,0 0,1-1,-1 1,1 0,-1 0,0 0,1-1,-1 1,1 0,-1 0,0-1,2 1,-2 0,0-1,1 0,-11-11,-32-14,38 24,-39-24,6 4,-2 0,-42-16,63 32,-1 3,1 0,-1-1,0 3,0 0,0 0,0 2,-21 2,-24 0,57-3,-2 0,2 1,0 0,0 0,0 1,-2-1,-8 6,59-24,87-20,-123 36,0 0,0 0,0 0,0 1,0-1,1 1,-1 0,0 1,0-1,0 1,8 2,1 1,-2 2,0 0,19 12,-30-18,67 32,-66-30,1-1,1 1,-2-1,1 0,1 0,-2-1,2 1,-1-1,0 0,0 0,1 0,-2 0,2 0,-1-1,8-1,-12 2,0 0,0 0,1 0,-1-1,0 1,0 0,0 0,1 0,-1 0,0 0,0-1,0 1,0 0,0 0,1 0,-1 0,0-1,0 1,0 0,0 0,0-1,0 1,0 0,0 0,0 0,0-1,0 1,0 0,0 0,0-1,0 1,0 0,0 0,0 0,0-1,0 1,0 0,0-2,-11-7,-17-9,25 17,-25-13,-2 2,0 1,-1 1,0 1,-1 2,-52-6,20 8,40 4,0-1,-31-7,54 9,1 0,-2 0,1 0,0 0,0 0,0 0,0-1,-1 1,2 0,-1-1,0 1,0-1,0 1,1-1,-2 1,1-1,1 1,-1-1,0 0,1 1,-1-1,1-1,-2 1,2 1,-1-1,1 0,-1-2,1 2,1 0,-1 0,1-2,-1 2,2 0,-2 0,1 0,-1 0,1 0,0-1,0 1,-1 0,2 1,-1-2,0 1,3-1,5-5,2 0,0 0,15-5,-20 9,0 1,0-1,1 2,-1-2,1 1,-1 1,1 0,9 0,-13 1,0 0,0 0,1 1,-2-1,2 1,-1 0,0-1,0 1,0 0,0 2,0-2,-1 0,2 1,-2-1,1 1,-1 0,0 0,1 0,1 3,10 7,1 0,-1-1,2 0,1-1,-1-1,1-1,31 12,-36-15,1-1,-1-1,1 0,0-1,0-1,0 2,1-3,-1 0,0 0,22-4,-18 2,1 2,0-1,0 2,23 2,-19 3,-12-4,-2 0,2-1,-2 0,17 2,-25-4,-1-1,1 1,0 0,-1 0,1 0,-1 0,1 1,-1-1,1 0,-2 0,1 1,0-1,1 0,-1 1,0-2,-1 2,0-2,-11-3,-1-2,0 3,0-2,-1 3,0 0,1 0,-30-2,-112 5,72 2,-64-12,77 3,71 7,-1 0,0 0,0 0,-1 0,1 0,0 0,0-1,0 1,-1 0,1 0,1-1,-1 1,0 0,0-1,-1 1,1-1,1 1,-1-1,0 1,0-2,1 1,-3 0,4 0,-1 0,0 1,0-1,0 1,0-1,2 0,-2 1,0-1,1 0,-1 1,1-1,-1 1,0-2,1 2,-1-1,1 1,-1-1,2 1,-1 0,-1-1,2 0,5-3,2 0,-2 0,1 1,11-4,-11 6,-1 0,-1 0,1 0,0 0,0 1,-1 0,1 0,0 1,1 0,-1 0,10 2,-3 3,1 0,0 1,18 10,8 5,-13-11,1-2,0 0,1-3,-1 1,1-3,41 3,-1-1,118 6,-182-12,0 0,1 1,-1 0,0 0,0 1,0-1,0 1,0 0,0 0,-2 0,2 2,-1-1,1-1,-1 2,0 0,-1-1,7 8,4 4,-1 3,-1-2,16 30,1-1,-11-13,-12-18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38.63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1995 355,'0'-4,"0"2,0-1,2 0,-2-1,1 1,0 1,0-1,0-1,1 2,-1-1,1 0,-1 0,2 1,-2-1,4-1,40-31,-40 32,0 1,0-1,-2 1,2-1,-2-1,1 1,0 0,-1-1,1 1,-1-1,0 1,-1-2,1 1,-1-1,0 1,1 0,0-6,-3 8,0 1,0 0,0-2,-1 2,1 0,0-1,-1 1,1 0,0 0,-1-1,0 0,1 1,-2 0,1 0,0 0,1 0,-1 0,0 0,-1 0,1 0,0 0,0-1,-2 2,2-1,0 0,0 1,0-1,-2 1,2-1,0 1,-2 0,2 0,0-1,0 1,-2 0,0 0,-11-1,-1 0,1 1,-16 2,14-1,-154-2,-66 3,210 1,0 1,0 1,1 1,-2 1,2 1,-33 15,48-19,1-2,-1 2,-20 1,21-3,-1 0,-1 1,2 0,-13 5,-27 14,18-5,-46 14,-93 35,82-20,-99 38,137-60,0 1,2 2,0 3,-47 38,61-43,-28 28,28-22,-30 21,31-27,-38 38,66-55,0-2,-1 2,1 0,0 0,2 0,-1 1,-6 16,-6 18,16-41,-1-2,1 1,-2-1,2 1,0-1,-1 1,1 0,0-1,0 1,-1 0,1-1,0 1,0-1,0 1,0 0,0-1,0 1,0 1,0-2,0 1,0 0,0-1,1 1,-1 0,0-1,0 1,1 0,-1-1,0 1,2-1,-1 2,0-2,0 0,0 0,1 0,0 0,-1 0,0 0,1 0,0 0,-1 0,0 0,0-1,1 1,0 0,-1-1,2 0,7-3,1-1,-1 0,14-9,-10 3,-1-1,0 0,-1-1,0 0,16-23,38-78,-50 85,-1-1,3 3,2 0,28-36,1 18,3 0,2 1,0 4,109-61,-108 71,2 0,2 3,0 3,93-27,-60 16,-19 15,-42 11,1 1,53-7,-67 11,1 1,-1-1,26-9,-28 7,-2 1,2 1,-1 0,1 2,29-4,774 7,-785-5,-30-4,-15-6,-1 9,-2-2,3 2,-3 0,1 1,0 0,-1 0,1 2,-2 0,2 0,-1 1,-28 2,23 1,-1 2,0 1,1 0,1 2,-23 9,-26 9,11-6,-51 14,93-30,1 0,0 1,0 1,-1 0,1 1,1 0,-19 13,10-6,-1-1,-39 17,106-71,-17 22,2 0,62-36,-80 50,0 1,0 1,1-1,-1 2,1 0,0 0,0 1,1 0,15 1,6 0,63-10,-60 8,46 1,-18 4,-181-4,-129 4,218 1,0 1,-28 8,35-5,0 1,0-1,1 2,0 1,1 1,-18 12,40-25,-1 1,-1-1,2 1,-1 0,-1-1,1 0,5-5,12-13,0 2,50-32,-63 44,3 1,-2 0,1 1,1 0,-1 0,1 1,0 0,0 1,-1 1,1-2,15 2,453 2,-450 5,-28-2,-16 1,-19-2,1-1,-1-2,1 0,-1-2,-61-11,52 7,1 4,0 1,-46 3,-3 0,80-2,0 0,0 2,0-1,-1 0,1 1,1 0,-1 0,0 2,-13 5,3 0,-15 6,0 2,-38 24,68-38,1 0,-1 0,0-1,0 0,-10 3,10-3,-2-1,1 1,1 1,-13 6,-45 33,202-133,-8 23,-113 62,0-1,0 2,1-1,-1 2,1 1,0 1,0-1,22 1,26 0,-57 3,-44-1,-33-1,-72 2,133 1,0-1,0 2,0-1,1 0,-1 1,1 0,-2 1,2-1,0 0,1 2,-7 4,6-3,-2-2,2 2,-1-2,0-1,0 2,-1-2,0 0,-15 5,14-7,1 1,-1 0,1 2,0-1,1 0,-2 0,2 2,0-1,-11 8,2-4,0 1,-1-3,-1 1,0-1,-21 4,78-34,5-3,76-34,-93 50,-17 6,1 1,-1 0,1 0,0 1,0 1,-1 0,2 0,15-1,487 4,-478 7,-28 1,-8-9,-1 1,1 0,0-1,-1 1,1-1,-1 1,1-1,-1 1,0-1,1 1,-2-1,1 1,1-1,-1 0,0 2,1-2,-1 0,-1 0,0 1,-18 3,-1-1,0 1,1-2,-2-1,2-1,-38-3,-1 0,37 3,-4-1,0 0,-1 2,2 1,-1 1,0 1,-39 10,17-5,43-9,-1 1,1-1,-1 1,0 0,1 0,-1 0,1 0,-1 2,2-1,-2 0,1 0,0 1,0 0,-5 4,45-19,1-7,-27 13,-1 1,1-1,0 2,0 0,1-1,-1 2,2 0,-1-1,1 2,-2 0,19 0,74 3,-138-2,-180 3,201 0,-1 1,1 2,-1-1,-26 13,20-9,3 0,1 0,0 0,1 1,-25 17,-26 14,23-16,-33 28,72-48,6-5,16-13,27-20,96-56,-88 64,-40 21,1 0,21-14,-24 11,1 2,1-1,-2 2,2-1,0 1,-1 1,14-4,-24 8,0 0,0-1,0 1,0 0,0 0,0 0,0 0,0 0,0 0,1 0,-1 0,0 0,0 0,0 0,0 0,0 0,0 0,0 0,0 0,2 0,-2 0,0 0,0 0,0 0,0 0,0 0,0 0,0 0,0 0,1 0,-1 0,0 0,0 0,0 0,0 0,0 0,0 0,0 0,0 1,0-1,0 0,0 0,1 0,-1 0,0 0,0 0,0 0,0 0,0 0,0 1,0-1,0 0,0 0,0 0,0 0,0 0,0 0,0 0,0 0,0 1,0-1,0 0,0 0,0 0,0 0,0 0,0 0,-10 10,-13 7,-256 125,279-141,-1-1,1 0,-1 1,0-1,1 0,-1 2,1-2,-2 0,2 0,-1 0,0 1,1-1,-1 0,0 0,1 0,-2 0,2 0,-1 0,0 0,0-1,0-9,2 6,0 2,0-1,0 1,2-2,-2 2,1 0,0 0,3-5,11-2,0-1,-1 1,2 0,21-7,32-17,-58 27,-4 1,-1 0,1 0,0 2,0-1,0 1,2 0,-2 0,0 1,2 0,-2 1,15-3,94-3,45-1,-346 16,-11 2,183-10,0 0,0 2,0-1,0 1,0 0,0 1,-22 9,5 3,-43 24,23-12,-14 10,-34 17,19-11,54-27,-36 14,83-50,26-14,190-108,-215 128,1 1,33-13,-45 22,0 0,-1 0,1 2,0 0,1 0,0 1,12 1,49 2,90-3,-140-7,-21 4,-19 1,-11 0,0 2,-1 1,1 0,0 3,0 0,-1 1,2 1,-1 1,-31 13,11-4,9-3,-1 1,2 2,-46 26,58-28,0-2,-1-1,-31 9,7-2,30-11,2 2,-1 0,1 1,1 1,-1 0,1 1,-16 16,11-11,9-7,1 1,0 0,0 0,2 0,-15 20,23-27,-2-1,2 1,0 0,0-1,1 0,-1 1,1 0,-2 0,2-1,0 1,-1 1,1-2,1 1,-1-1,0 2,2-2,-2 1,1-1,0 1,-1 0,1-1,0 1,2-1,-2 0,0 1,2-1,-2 0,1 0,1 0,-2 1,1-1,0-1,1 1,3 1,30 16,-21-13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45.16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222 236,'1'-7,"1"2,0-2,-1 1,2-1,0 2,-1-2,2 2,0-2,-1 2,1-1,1 1,-1 0,1 0,0 0,0 1,1 0,0-1,-2 2,4-1,-2 0,7-1,-4 1,1-1,-1 1,0-2,11-7,-14 9,0 0,1-1,-1 2,1 0,-1-1,1 1,1 1,-1 0,0 0,14-3,75-8,-132 36,11-9,-2-1,0 0,-1-2,0-1,-2 0,2-2,-2-2,-35 5,70-13,-1 0,0-1,1 0,-1 1,-1-1,1-1,4-3,5-4,10-5,0-1,0 2,2 2,46-22,-54 32,1-1,-1 2,1 0,-2 1,2 1,0 0,18 3,19-1,93-3,102 3,-215 6,-36-8,1 0,0 0,0 0,0 0,0 0,0 0,0 1,0-1,0 0,0 0,0 0,0 0,0 0,0 0,0 0,0 0,0 0,0 0,0 0,0 0,0 0,0 0,0 1,0-1,0 0,0 0,0 0,0 0,0 0,0 0,0 0,0 0,0 0,0 0,0 0,0 0,0 0,0 0,0 0,0 1,0-1,0 0,1 0,-1 0,0 0,0 0,0 0,0 0,0 0,0 0,0 0,0 0,0 0,0 0,0 0,0 0,-20-1,-34-5,-1 1,0 3,-68 5,20 14,76-12,1 0,0-1,-30-1,17-1,2 2,-1 1,1 2,-57 17,20-5,-17 5,-46 10,137-34,0 0,0 0,0 0,0 0,0 0,0 0,0 0,0 0,0-1,0 1,0 0,0 0,0 0,0 0,0 0,0 0,0 0,0 0,0 0,0-1,0 1,0 0,0 0,0 0,0 0,0 0,0 0,0 0,0 0,0 0,0 0,0 0,0-1,0 1,-2 0,2 0,0 0,0 0,0 0,0 0,0 0,0 0,0 0,0 0,0 0,0 0,0 0,-1 0,1 0,0 0,0 0,0 0,0 0,0 0,0 0,0 0,0 0,0 0,0 0,-1 0,1 0,0 0,0 0,0 0,11-11,15-9,5 3,0-1,1 2,1 2,0 1,1 1,49-11,-45 15,-1 2,2 1,50 1,554 4,-628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02.93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86,'4'-1,"0"1,0-1,0 0,-1 0,2-1,-2 0,7-3,16-5,16 0,11-4,2 2,-2 2,2 3,66-2,-121 9,21 0,0 0,-1 1,0 0,1 1,-1 2,0 0,1 0,31 14,-27-7,9 4,43 24,-55-26,-1 3,0-2,-1 2,-1 2,0-1,20 27,53 56,-72-77,-9-10,1 0,-1 1,-1 1,15 28,-14-21,22 35,-21-39,-1 1,14 32,71 158,-13-37,-68-134,-6-20,-1 0,-1 2,-1-2,0 2,-2 0,-1-1,2 31,-6-2,-1-8,2 0,2 1,9 45,-8-73,21 121,-7-30,-10-71,-2 0,1 49,-5-73,0 1,2-1,-2-1,2 1,0 0,0-1,1 1,7 11,-5-8,0 0,7 25,4 13,-13-40,0 1,-1 0,1 0,-2 0,2 18,-4-16,1-10,0 2,-1-1,0 1,0-1,0 0,0 1,-1-1,1 0,-1 1,-4 7,3-14,-2-1,2 1,-2-1,2 1,0 0,-1-2,1 1,-1 1,0-6,-132-181,106 139,26 41,-1 1,-1 0,0 0,1 0,-2 0,0 2,0-2,-1 1,-9-7,-10-3,1 1,-3 1,-32-12,18 6,8 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16.74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87,'14'-1,"-1"-1,1 1,0-2,24-7,-25 5,2 1,-1 2,0-1,21-1,63-4,-77 4,2 2,-1 1,0 0,0 1,0 1,24 5,197 32,-213-34,0-1,0-2,0 1,31-6,65 4,-118 1,0 2,-1-2,0 1,0 0,-1 1,2 1,-1-1,5 3,-4-1,0-1,1 0,-1 0,0-1,12 2,79 18,109 41,-187-57,-1 1,-1 1,34 19,-108-61,-89-41,77 50,-10-3,55 17,-2 2,0 1,0 0,-1 2,1 0,-1 2,-35-1,-87-14,128 13,19 5,0 0,0-1,0 1,-1 0,1 0,0-1,0 1,0 0,0 0,0-1,0 1,0 0,0-2,0 2,0 0,0 0,0-1,0 1,0 0,0 0,0-1,0 1,0 0,0 0,0-1,1 1,-1 0,0 0,0-1,0 1,0 0,1-1,0 0,2 0,-2-1,1 1,1-1,-1 1,-1 0,2 0,-1 0,1 0,-1 0,0 1,6-1,36-7,-17 3,2 1,35-1,-55 5,-1 0,0 1,2 0,-2 0,1 0,-1 2,0-1,1 1,-2-1,1 1,14 8,143 85,-134-79,67 24,-3-1,151 101,-239-135,10 5,-3 1,2 0,-3 1,0 0,0 1,-1 1,0 0,-2 0,10 19,56 73,-25-41,-31-39,-1 2,-2-1,0 2,22 60,-32-69,0 1,3-3,-1 2,2-1,24 31,-29-43,-2 2,0-2,1 1,-2 1,0-1,3 19,9 24,-8-30,-1 0,-1 1,0-1,0 31,-4-30,1 0,2-1,1 1,11 32,-7-29,-1 0,7 50,-5-15,-1-22,-2 2,2 67,-7-93,0 2,0-2,2 0,-1 0,12 24,-9-23,0-1,-1 2,-2-1,1 0,-1 19,-3 235,0-269,0 0,0-1,0 1,0 0,0 0,0 0,0 0,-1 0,1 1,0-1,-1 0,1 0,0 0,-1 0,1 0,-2-1,2 1,-2 1,2-2,-1 1,1-1,-1 0,0 0,1 0,-2 0,2 2,-1-2,1 0,-1 0,0 0,1 0,-1 0,1 0,-2 0,1-2,1 2,-1 0,1 0,-1 0,1 0,-1-1,-39-25,38 24,-22-18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13.27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211 0,'-92'69,"28"-29,132-92,-66 50,1 0,-2 1,1 0,1 0,-1 0,0 0,1 1,-2-1,1 1,1-1,-1 1,0 0,1-1,-1 1,2 0,-2 0,1 1,-1-1,0 0,1 1,-2-1,1 1,1-1,-1 1,1 0,-1 0,0 0,0 0,0 1,3 2,-4-3,1-1,-1 1,1 0,-1 0,0 1,0 0,0-1,1 0,-1 0,0 1,0-1,0 1,-1-1,2 0,-2 2,1-2,-1 1,1-1,-1 1,0 0,0-1,0 2,0-2,0 1,0-1,0 1,0-1,-1 1,1 1,-1-2,1 0,-2 1,1-1,1 1,-1-1,0 0,0 2,-1-2,1 0,-2 2,-24 19,-41 26,65-46,47-42,-30 26,1-1,23-15,-30 24,1 1,-1-1,0 0,-1-1,1 0,-1 0,7-10,-13 17,-1 0,0-1,0 1,0 0,0 0,0 0,0 0,0-1,0 1,0 0,0 0,0 0,0-2,0 2,0 0,0 0,0 0,0-1,0 1,0 0,0 0,0 0,-1-1,1 1,0 0,0 0,0 0,0 0,0-1,0 1,-1 0,1 0,0 0,0 0,0 0,0 0,-1 0,1-1,0 1,0 0,0 0,-2 0,-13 1,-15 8,-32 23,38-19,0 0,0-2,-1 0,-46 13,67-24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45.45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232 1683,'-2'-77,"5"-82,-1 144,2 0,9-28,5-17,-15 40,3 3,0-2,12-21,6-17,-13 30,1 0,1 1,18-27,-12 27,3-1,-1 2,2 1,35-29,-17 13,-30 27,1 3,16-17,116-74,-133 93,1 2,0 0,25-8,3-2,-9 4,66-17,-64 20,32-5,-48 11,1-1,0-1,0 0,17-8,39-21,158-63,-10 31,-48 32,85-22,-233 50,0 2,0 1,34 0,12-3,-6 1,-47 5,-1-3,1 2,-1-2,0 0,1-2,24-8,-36 10,24-9,-29 12,-1-1,0 1,0 0,0 0,1-1,-1 1,0 0,0 0,0 0,1 0,-1 0,0 0,0 0,0 0,1 0,-1 1,0-1,0 0,-1 1,1-1,3 1,-4 0,0-1,0 1,0-1,0 1,0-1,0 2,0-2,0 1,0-1,0 1,0-1,0 0,-1 1,1-1,0 1,0-1,0 1,-2-1,2 0,0 1,-1-1,1 1,0-1,-1 0,1 1,0-1,-1 0,1 0,-1 1,-18 14,15-14,-215 140,205-132,-1-1,-1-1,-1 1,1-2,-1 0,-32 6,6-5,-71 4,98-9,-1 1,2 0,-2 2,1-1,-26 12,-28 9,47-17,1 0,0 1,-20 11,-41 18,49-23,1 0,-35 22,-22 10,-128 48,329-157,-31 14,1 3,-2-4,96-79,-77 64,-148 94,-1-1,-3-3,0-2,-2-1,-90 23,113-37,0 3,-57 28,-15 6,73-32,1 0,-35 23,-25 12,-131 48,200-90,33-15,32-16,7-3,-2-3,57-44,-216 137,74-44,-45 20,64-33,1 1,0 1,2 0,-1 0,1 2,0 0,1 1,-22 21,34-29,-143 146,107-112,-49 66,52-61,-82 100,108-128,-1-1,1 0,0 1,2 1,0-1,1 2,-7 27,7-12,2-2,1 2,2 35,1-21,-14 79,11-91,0 2,5 43,-2 43,-10-71,8-35,-2 1,1 21,3-10,1-8,-1-1,-1 1,-1-1,0 1,-2-1,0 1,-8 19,-2-6,5-1,-14 63,22-87,0-2,0 1,-1 0,2 0,0-1,0 2,0-2,2 2,-1-2,0 1,3 7,-4-13,0 0,0 0,0 0,0 0,0 1,0-1,1 0,-1 0,0 0,0 0,0 0,0 0,0 0,0 0,0 0,0 0,0 0,0 1,0-1,0 0,0 0,0 0,0 0,0 0,1 0,-1 0,0 0,0 0,0 0,0 0,0 0,0 0,0 0,0 0,0 0,1 0,-1 0,0 0,0 0,0 0,0 0,0 0,0 0,0 0,0 0,0 0,0 0,1 0,-1 0,0 0,0 0,0 0,0-1,0 1,0 0,0 0,0 0,0 0,0 0,4-10,0-11,-2-9,10-108,-4 91,-2 14,-1 1,0-39,-4 48,9-45,-2 25,-5 15,1 2,2 0,16-42,13-21,11-22,-13 19,-17 51,-13 29,2 0,0 0,10-16,6-5,-5 5,2 0,3 1,28-32,19-17,-47 50,1 1,29-25,22-18,26-20,-86 78,1 0,1 0,0 2,0 0,31-12,2 2,65-38,-89 44,47-27,-45 23,0 1,1 2,32-12,13-2,-45 15,-22 9,-11 5,-110 44,-140 80,208-102,-50 21,55-27,-42 25,-27 20,-140 89,205-115,119-109,-23 30,-19 17,43-46,-60 56,1 0,2 2,-1-2,2 3,0 0,33-17,184-110,-172 101,-47 28,-42 28,-14 9,1 4,-64 60,-56 84,105-117,-70 57,120-110,-145 129,149-133,0 0,0 0,0 0,-1 1,1-1,0 0,0 0,0 0,0 0,-1-1,0 1,1 0,0-1,-2 1,2-1,0 0,-2 1,2-1,0 0,-4 0,4 0,1-1,-1 1,0-1,-1 1,1-1,1 1,-1-1,0 0,1 1,-1-1,1 0,-2 0,2 1,-1-1,1-1,-1 1,1 0,0 0,-1 0,1 1,0-1,0-1,-2-11,0 1,1 0,2-23,-1 26,0-2,0 0,2-1,-1 1,1 0,0 0,1 1,0-1,7-14,0 5,-7 13,1 0,-1 0,1 0,1 0,-1 0,11-9,82-80,26-24,-91 85,-24 25,2-1,17-14,-4 7,26-31,1-2,91-63,-108 88,1 1,2 1,1 1,64-28,23-9,14-5,-112 56,-18 7,1-1,-1-1,0 0,14-7,15-11,66-27,-75 36,129-45,-72 19,18-7,18-2,-92 35,-1 0,1 1,1 2,0 0,52-8,-70 15,1 0,-1-1,0 1,19-10,-18 7,1 1,25-7,-24 8,80-12,-87 15,1 1,0 0,-1 0,2 1,-2-1,1 2,-1-1,15 5,-22-5,0-1,0 0,1 0,-2 0,1 1,0-1,0 0,0 1,-1-1,2 1,-1-1,-1 1,1-1,0 1,-1-1,1 1,0 1,-1-2,2 1,-2 0,1 0,-1-1,0 1,1 0,-1 0,0 0,1-1,-1 1,0 0,0 0,0 1,0-1,0 0,0-1,0 1,0 0,0 0,0 0,-1 0,1 0,0-1,0 1,-1 0,1 1,-1-2,1 1,-2 0,2 0,-1-1,1 1,-2 1,-5 5,0-1,-2 2,1-3,-11 8,6-4,-122 102,173-156,-26 34,0 1,1 0,-2-1,1 0,-2-1,0 0,-1-1,13-20,-22 33,0 0,0 0,0 0,0-1,1 1,-1 0,0 0,0-1,0 1,0 0,0 0,0-1,0 1,0 0,0 0,0 0,0-1,0 1,0 0,0 0,0-1,-1 1,1 0,0 0,0 0,0-1,0 1,0 0,0 0,-1 0,1-1,0 1,0 0,0 0,0 0,-1 0,1 0,0 0,0-1,0 1,-2 0,2 0,-16 1,-17 9,5 3,-44 26,18-9,-36 16,-62 33,129-67,0-1,0-1,-29 7,-41 19,45-16,-1-3,-84 21,105-30,-116 44,5-26,102-21,-1 2,-70 20,92-20,0 1,1 0,-1 2,2-2,-16 15,-36 22,27-16,35-24,-1-1,2-1,-2 2,0-2,0 0,1 1,-2-1,1-1,-1 0,1 0,-12 4,17-6,0 0,0 0,0 0,-1 0,1 0,0 0,0 0,0 0,-1 0,1 0,0 0,0 0,0 0,0 0,-1 0,1 0,0 0,0 0,0 0,0 0,-1 0,1 0,0 0,0 0,0 0,0-1,0 1,-1 0,1 0,0 0,0 0,0 0,0-1,0 1,0 0,0 0,0 0,-2 0,2-1,0 1,0 0,0 0,0 0,0 0,0-2,0 2,0 0,0 0,0 0,0-1,7-14,16-11,85-77,-16 14,-68 69,2 2,0 0,2 2,0 1,1 0,1 2,0 2,40-12,-58 20,7-1,0-2,0 1,23-11,-19 6,1 1,38-10,-37 13,1-2,29-12,115-46,-127 52,44-10,-61 18,-1 0,31-13,-45 16,0 0,0-1,1 2,-2 1,1-1,1 1,20 1,-16 0,-2 0,0-1,27-5,-40 5,0 1,-1 0,2-1,-1 1,0 0,-1 0,1 0,0 0,1 0,-1 0,-1 0,1 0,0 0,0 0,-1 0,2 0,-1 1,0-1,-1 0,1 0,0 1,1-1,-2 1,1-1,0 2,-1-1,0 0,0-1,0 1,0-1,0 1,0 0,-1-1,1 1,0-1,0 1,-1-1,1 1,-2-1,2 1,0-1,-1 1,1-1,-1 0,1 2,-1-2,1 0,-1 1,1-1,-2 0,2 1,-1-1,0 0,1 0,-1 0,1 0,-1 0,-1 0,2 1,-1-2,-159 36,80-19,-159 34,72-4,149-42,-1 1,-29 2,28-4,-41 9,-141 63,76-26,110-42,1-3,-2 0,-26 5,26-6,0 2,2 0,-1 1,-27 12,-14 6,41-18,-10 1,0 3,1 1,0 0,-24 15,7 1,-61 37,33-20,32-16,-41 36,43-30,-58 72,84-94,-1 1,3 0,-2 0,3 0,-1 1,2 0,0 1,0 0,-2 18,4-21,0 0,0-1,-1-1,0 2,-1-1,-9 12,9-11,-2 0,4 0,-7 16,-2 5,4-10,2 0,1 1,-3 28,-4 15,9-46,0 0,1 25,3-31,-1 1,-1-1,-1 2,1-2,-10 24,0-6,1 2,-7 51,-2 7,14-59,-5 36,6-31,-13 59,11-61,0 0,-1 62,9 376,-4-466,-1-16,0-3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2.81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1,'11'1,"-2"0,1 1,-1 1,1 0,0 0,-2 0,12 7,14 3,103 34,-96-34,-32-9,2-1,0 0,-1-1,1 0,0 1,14-1,-8-2,1 0,0 0,-1 1,1 1,0 0,0 2,0-1,17 7,28 6,-49-14,-1 1,1 1,-2 0,16 6,-12-3,-1-2,1-1,1 1,30 3,8 3,247 38,-272-43,0-1,-1 3,-1 1,52 21,70 48,-108-51,-2 2,65 61,-100-86,1 2,-1-1,1 2,-1-1,5 12,12 13,-10-13,1 0,-2 1,16 38,8 13,-10-26,80 123,-68-101,-14-26,-5-9,35 55,-26-47,27 56,-27-45,-11-21,0 0,-2 2,-1-1,-2 1,-1 0,9 58,-17-77,-2-10,1-1,-1 0,0 1,2-1,-2 2,0-2,0 1,0-1,0 0,0 1,-2-1,2 2,-1 0,-4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7.48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1,'37'1,"-1"2,46 10,-47-6,0-3,54 3,-72-6,0 0,23 5,32 2,50-10,88 4,-176 0,1 2,-1 0,0 3,0 0,53 19,30 27,-74-33,-23-12,36 22,48 25,-75-40,0 0,45 31,2 6,-44-31,36 30,-41-26,43 56,-2-3,-20-18,-42-49,2 0,-1 0,3-1,-2 0,2 0,20 15,-22-19,-1 1,0-1,-1 2,0 0,0-1,0 2,-1-1,7 14,14 21,-2-6,-1 0,21 54,7 13,1 4,-43-91,0 1,-2-1,0 2,4 22,10 24,-12-37,-2 0,-1 1,3 39,-6 42,-4-76,2 0,8 56,-4-53,-1 0,-4 73,-2-43,2-53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7.48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1,'37'1,"-1"2,46 10,-47-6,0-3,54 3,-72-6,0 0,23 5,32 2,50-10,88 4,-176 0,1 2,-1 0,0 3,0 0,53 19,30 27,-74-33,-23-12,36 22,48 25,-75-40,0 0,45 31,2 6,-44-31,36 30,-41-26,43 56,-2-3,-20-18,-42-49,2 0,-1 0,3-1,-2 0,2 0,20 15,-22-19,-1 1,0-1,-1 2,0 0,0-1,0 2,-1-1,7 14,14 21,-2-6,-1 0,21 54,7 13,1 4,-43-91,0 1,-2-1,0 2,4 22,10 24,-12-37,-2 0,-1 1,3 39,-6 42,-4-76,2 0,8 56,-4-53,-1 0,-4 73,-2-43,2-53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08.61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1733 1025,'-2'-4,"-1"1,1 1,-1-1,2-1,0 1,-1 0,0 0,1-1,0 1,1 0,-1-6,-10-23,6 25,-1 0,2 0,-2 0,0 2,0-2,-2 2,3-1,-3 1,-14-10,-5 2,-47-17,30 12,31 14,0 0,0 0,-27-2,-24-7,-21-15,-113-32,162 53,1 0,-1 2,-66-3,5 6,-169-26,232 22,2 1,0 0,-43 1,22 3,2-1,-59-10,109 12,1 0,-2 0,1 0,0 0,0 0,0 0,-1-1,1 1,0 0,1-2,-1 2,0-1,-1 1,1-1,1 1,-1-1,0 1,1-1,-1 0,-1 1,2-1,-1 0,1 1,-1-1,1 0,-1-2,1 2,0 0,0-1,0 1,1 0,-1 0,0 0,1 0,-1-2,1 2,-1 0,2 0,-2 0,1 0,0 0,-1 0,4-1,0-4,2 1,0 0,0 1,0 0,1-1,9-2,-6 2,-1 2,1 1,-1-1,1 0,0 2,0 0,1 0,0 0,-2 1,2 1,-2-1,2 2,-1-1,10 4,13 5,0 0,56 28,19 5,-88-37,0-2,1 0,24 1,-23-3,-1 0,36 10,246 91,-266-91,43 9,21 8,110 31,-185-55,-1-1,32 0,-56-4,-1 0,1 0,1 0,-2 0,1 0,0 0,0 0,-1 0,1 0,1-1,-2 1,1 0,0 0,-1-1,1 1,-1 0,1-1,0 1,-1-1,2 1,-2-1,1 1,-1-2,1 2,-1-1,0 1,1-1,-1 0,1 0,-1-1,2 0,-2 0,0-1,0 1,0 0,0 0,0 0,0-1,0 1,-3-3,0-8,-2 1,-11-21,15 30,-12-22,-1 1,-2 1,-1 0,0 0,-30-27,33 35,-2 3,1 0,-1 0,-1 2,-1 0,1 0,-1 1,-35-12,24 14,0-1,-1 3,0-1,-31 1,-123 1,109 6,-78-11,38 1,-146 8,114 1,131 0,5-1,0 0,0 0,0-1,-1 0,-14-4,25 5,-2-1,1 1,-1-1,2-1,-1 2,1-1,-2 0,2 0,-1-1,1 1,-1 0,0 0,1-1,0 0,-1 1,1-1,0 1,0-1,0 0,-1 1,2-2,-1 1,1 1,-1-1,1 0,-1 0,1 1,0-2,0 1,0 0,0 0,0 1,0-1,1-4,1 3,0-2,-1 1,1 1,1-2,-1 2,0-1,1 1,0-1,0 1,0 0,1-1,-1 2,1-1,0 1,-1-1,1 0,1 1,-2 0,8-1,0-3,-1 3,2-1,-1 0,1 2,0-1,19 0,-19 3,-1 0,-1 1,1 0,0 1,0 0,-1 0,1 2,0-1,-2 0,14 8,11 7,49 35,-8-4,-17-14,-20-11,69 32,-37-22,-3 2,66 46,-26-14,-58-36,-27-17,2-1,38 19,-60-32,-1-1,0 1,0-1,2 1,-2-1,0 0,0 0,0 1,0-1,1 0,-1 0,1 0,-1 0,1 0,-1-1,0 1,0 0,0 0,1-1,0 1,-1-1,0 1,2-2,-1 1,-1-1,2 1,-1-2,-1 1,2 0,-2 0,0 0,0-1,1 1,-1 0,1-3,3-8,0-2,-3 1,4-20,-5 22,2 0,-1 0,-2 0,1 1,-1-1,-3-23,1 30,0 0,1-1,-2 1,1-1,0 1,-2 0,0 0,1 1,-1-2,1 2,-1-1,-1 1,1 1,-7-6,-2 0,0 1,-2-1,1 2,0 0,-1 1,0 0,-1 1,1 1,-2 0,1 0,0 2,0 0,-1 1,-29 1,21-1,-42-6,-23 0,72 7,14 1,-1-1,0 0,0 0,1 0,-1 0,-1 0,1-1,0-1,0 1,1 0,-1 0,1-1,0 1,-6-5,9 6,1 0,0 0,0 0,-1-1,1 1,0 0,0 0,0-1,-2 1,2 0,0 0,0-1,0 1,0 0,0 0,0-1,0 1,0 0,-1 0,1-1,0 1,0 0,0-1,0 1,0 0,0 0,1-1,-1 1,0 0,0-1,0 1,0 0,0 0,0-1,0 1,2 0,-2 0,0-1,0 1,18-10,20-1,-8 6,59 0,-57 4,45-7,-109 7,-42-7,26 3,41 5,-216-31,145 12,42 9,-47-7,49 13,21 3,1 0,-1-1,-17-5,30 7,0 0,0 0,-1 0,1 0,0 0,0 0,0 0,0 0,0 0,-2 0,2 0,0 0,0 0,0 0,0 0,0 0,-1 0,1 0,0 0,0 0,0 0,0 0,0 0,-1 0,1 0,0 0,0 0,0 0,0-1,0 1,0 0,0 0,-1 0,1 0,0 0,0 0,0-1,0 1,0 0,0 0,0 0,0 0,0 0,0-1,0 1,0 0,0 0,0 0,0 0,0 0,0-1,0 1,0 0,0 0,0 0,0 0,0 0,0-1,0 1,0 0,1 0,-1 0,0 0,0 0,0 0,0-1,19-4,25 1,-19 4,48 8,7-1,-80-7,1 0,-1 0,2 0,-2 0,1 0,-1 0,0 0,1 0,-1 0,1 0,-1 0,1 0,-1 0,2 0,-2 0,0 0,1-1,-1 1,1 0,-1 0,0 0,1-1,-1 1,1 0,-1 0,0-1,2 1,-2 0,0-1,1 0,-11-11,-32-14,38 24,-39-24,6 4,-2 0,-42-16,63 32,-1 3,1 0,-1-1,0 3,0 0,0 0,0 2,-21 2,-24 0,57-3,-2 0,2 1,0 0,0 0,0 1,-2-1,-8 6,59-24,87-20,-123 36,0 0,0 0,0 0,0 1,0-1,1 1,-1 0,0 1,0-1,0 1,8 2,1 1,-2 2,0 0,19 12,-30-18,67 32,-66-30,1-1,1 1,-2-1,1 0,1 0,-2-1,2 1,-1-1,0 0,0 0,1 0,-2 0,2 0,-1-1,8-1,-12 2,0 0,0 0,1 0,-1-1,0 1,0 0,0 0,1 0,-1 0,0 0,0-1,0 1,0 0,0 0,1 0,-1 0,0-1,0 1,0 0,0 0,0-1,0 1,0 0,0 0,0 0,0-1,0 1,0 0,0 0,0-1,0 1,0 0,0 0,0 0,0-1,0 1,0 0,0-2,-11-7,-17-9,25 17,-25-13,-2 2,0 1,-1 1,0 1,-1 2,-52-6,20 8,40 4,0-1,-31-7,54 9,1 0,-2 0,1 0,0 0,0 0,0 0,0-1,-1 1,2 0,-1-1,0 1,0-1,0 1,1-1,-2 1,1-1,1 1,-1-1,0 0,1 1,-1-1,1-1,-2 1,2 1,-1-1,1 0,-1-2,1 2,1 0,-1 0,1-2,-1 2,2 0,-2 0,1 0,-1 0,1 0,0-1,0 1,-1 0,2 1,-1-2,0 1,3-1,5-5,2 0,0 0,15-5,-20 9,0 1,0-1,1 2,-1-2,1 1,-1 1,1 0,9 0,-13 1,0 0,0 0,1 1,-2-1,2 1,-1 0,0-1,0 1,0 0,0 2,0-2,-1 0,2 1,-2-1,1 1,-1 0,0 0,1 0,1 3,10 7,1 0,-1-1,2 0,1-1,-1-1,1-1,31 12,-36-15,1-1,-1-1,1 0,0-1,0-1,0 2,1-3,-1 0,0 0,22-4,-18 2,1 2,0-1,0 2,23 2,-19 3,-12-4,-2 0,2-1,-2 0,17 2,-25-4,-1-1,1 1,0 0,-1 0,1 0,-1 0,1 1,-1-1,1 0,-2 0,1 1,0-1,1 0,-1 1,0-2,-1 2,0-2,-11-3,-1-2,0 3,0-2,-1 3,0 0,1 0,-30-2,-112 5,72 2,-64-12,77 3,71 7,-1 0,0 0,0 0,-1 0,1 0,0 0,0-1,0 1,-1 0,1 0,1-1,-1 1,0 0,0-1,-1 1,1-1,1 1,-1-1,0 1,0-2,1 1,-3 0,4 0,-1 0,0 1,0-1,0 1,0-1,2 0,-2 1,0-1,1 0,-1 1,1-1,-1 1,0-2,1 2,-1-1,1 1,-1-1,2 1,-1 0,-1-1,2 0,5-3,2 0,-2 0,1 1,11-4,-11 6,-1 0,-1 0,1 0,0 0,0 1,-1 0,1 0,0 1,1 0,-1 0,10 2,-3 3,1 0,0 1,18 10,8 5,-13-11,1-2,0 0,1-3,-1 1,1-3,41 3,-1-1,118 6,-182-12,0 0,1 1,-1 0,0 0,0 1,0-1,0 1,0 0,0 0,-2 0,2 2,-1-1,1-1,-1 2,0 0,-1-1,7 8,4 4,-1 3,-1-2,16 30,1-1,-11-13,-12-18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38.63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1995 355,'0'-4,"0"2,0-1,2 0,-2-1,1 1,0 1,0-1,0-1,1 2,-1-1,1 0,-1 0,2 1,-2-1,4-1,40-31,-40 32,0 1,0-1,-2 1,2-1,-2-1,1 1,0 0,-1-1,1 1,-1-1,0 1,-1-2,1 1,-1-1,0 1,1 0,0-6,-3 8,0 1,0 0,0-2,-1 2,1 0,0-1,-1 1,1 0,0 0,-1-1,0 0,1 1,-2 0,1 0,0 0,1 0,-1 0,0 0,-1 0,1 0,0 0,0-1,-2 2,2-1,0 0,0 1,0-1,-2 1,2-1,0 1,-2 0,2 0,0-1,0 1,-2 0,0 0,-11-1,-1 0,1 1,-16 2,14-1,-154-2,-66 3,210 1,0 1,0 1,1 1,-2 1,2 1,-33 15,48-19,1-2,-1 2,-20 1,21-3,-1 0,-1 1,2 0,-13 5,-27 14,18-5,-46 14,-93 35,82-20,-99 38,137-60,0 1,2 2,0 3,-47 38,61-43,-28 28,28-22,-30 21,31-27,-38 38,66-55,0-2,-1 2,1 0,0 0,2 0,-1 1,-6 16,-6 18,16-41,-1-2,1 1,-2-1,2 1,0-1,-1 1,1 0,0-1,0 1,-1 0,1-1,0 1,0-1,0 1,0 0,0-1,0 1,0 1,0-2,0 1,0 0,0-1,1 1,-1 0,0-1,0 1,1 0,-1-1,0 1,2-1,-1 2,0-2,0 0,0 0,1 0,0 0,-1 0,0 0,1 0,0 0,-1 0,0 0,0-1,1 1,0 0,-1-1,2 0,7-3,1-1,-1 0,14-9,-10 3,-1-1,0 0,-1-1,0 0,16-23,38-78,-50 85,-1-1,3 3,2 0,28-36,1 18,3 0,2 1,0 4,109-61,-108 71,2 0,2 3,0 3,93-27,-60 16,-19 15,-42 11,1 1,53-7,-67 11,1 1,-1-1,26-9,-28 7,-2 1,2 1,-1 0,1 2,29-4,774 7,-785-5,-30-4,-15-6,-1 9,-2-2,3 2,-3 0,1 1,0 0,-1 0,1 2,-2 0,2 0,-1 1,-28 2,23 1,-1 2,0 1,1 0,1 2,-23 9,-26 9,11-6,-51 14,93-30,1 0,0 1,0 1,-1 0,1 1,1 0,-19 13,10-6,-1-1,-39 17,106-71,-17 22,2 0,62-36,-80 50,0 1,0 1,1-1,-1 2,1 0,0 0,0 1,1 0,15 1,6 0,63-10,-60 8,46 1,-18 4,-181-4,-129 4,218 1,0 1,-28 8,35-5,0 1,0-1,1 2,0 1,1 1,-18 12,40-25,-1 1,-1-1,2 1,-1 0,-1-1,1 0,5-5,12-13,0 2,50-32,-63 44,3 1,-2 0,1 1,1 0,-1 0,1 1,0 0,0 1,-1 1,1-2,15 2,453 2,-450 5,-28-2,-16 1,-19-2,1-1,-1-2,1 0,-1-2,-61-11,52 7,1 4,0 1,-46 3,-3 0,80-2,0 0,0 2,0-1,-1 0,1 1,1 0,-1 0,0 2,-13 5,3 0,-15 6,0 2,-38 24,68-38,1 0,-1 0,0-1,0 0,-10 3,10-3,-2-1,1 1,1 1,-13 6,-45 33,202-133,-8 23,-113 62,0-1,0 2,1-1,-1 2,1 1,0 1,0-1,22 1,26 0,-57 3,-44-1,-33-1,-72 2,133 1,0-1,0 2,0-1,1 0,-1 1,1 0,-2 1,2-1,0 0,1 2,-7 4,6-3,-2-2,2 2,-1-2,0-1,0 2,-1-2,0 0,-15 5,14-7,1 1,-1 0,1 2,0-1,1 0,-2 0,2 2,0-1,-11 8,2-4,0 1,-1-3,-1 1,0-1,-21 4,78-34,5-3,76-34,-93 50,-17 6,1 1,-1 0,1 0,0 1,0 1,-1 0,2 0,15-1,487 4,-478 7,-28 1,-8-9,-1 1,1 0,0-1,-1 1,1-1,-1 1,1-1,-1 1,0-1,1 1,-2-1,1 1,1-1,-1 0,0 2,1-2,-1 0,-1 0,0 1,-18 3,-1-1,0 1,1-2,-2-1,2-1,-38-3,-1 0,37 3,-4-1,0 0,-1 2,2 1,-1 1,0 1,-39 10,17-5,43-9,-1 1,1-1,-1 1,0 0,1 0,-1 0,1 0,-1 2,2-1,-2 0,1 0,0 1,0 0,-5 4,45-19,1-7,-27 13,-1 1,1-1,0 2,0 0,1-1,-1 2,2 0,-1-1,1 2,-2 0,19 0,74 3,-138-2,-180 3,201 0,-1 1,1 2,-1-1,-26 13,20-9,3 0,1 0,0 0,1 1,-25 17,-26 14,23-16,-33 28,72-48,6-5,16-13,27-20,96-56,-88 64,-40 21,1 0,21-14,-24 11,1 2,1-1,-2 2,2-1,0 1,-1 1,14-4,-24 8,0 0,0-1,0 1,0 0,0 0,0 0,0 0,0 0,0 0,1 0,-1 0,0 0,0 0,0 0,0 0,0 0,0 0,0 0,0 0,2 0,-2 0,0 0,0 0,0 0,0 0,0 0,0 0,0 0,0 0,1 0,-1 0,0 0,0 0,0 0,0 0,0 0,0 0,0 0,0 1,0-1,0 0,0 0,1 0,-1 0,0 0,0 0,0 0,0 0,0 0,0 1,0-1,0 0,0 0,0 0,0 0,0 0,0 0,0 0,0 0,0 1,0-1,0 0,0 0,0 0,0 0,0 0,0 0,-10 10,-13 7,-256 125,279-141,-1-1,1 0,-1 1,0-1,1 0,-1 2,1-2,-2 0,2 0,-1 0,0 1,1-1,-1 0,0 0,1 0,-2 0,2 0,-1 0,0 0,0-1,0-9,2 6,0 2,0-1,0 1,2-2,-2 2,1 0,0 0,3-5,11-2,0-1,-1 1,2 0,21-7,32-17,-58 27,-4 1,-1 0,1 0,0 2,0-1,0 1,2 0,-2 0,0 1,2 0,-2 1,15-3,94-3,45-1,-346 16,-11 2,183-10,0 0,0 2,0-1,0 1,0 0,0 1,-22 9,5 3,-43 24,23-12,-14 10,-34 17,19-11,54-27,-36 14,83-50,26-14,190-108,-215 128,1 1,33-13,-45 22,0 0,-1 0,1 2,0 0,1 0,0 1,12 1,49 2,90-3,-140-7,-21 4,-19 1,-11 0,0 2,-1 1,1 0,0 3,0 0,-1 1,2 1,-1 1,-31 13,11-4,9-3,-1 1,2 2,-46 26,58-28,0-2,-1-1,-31 9,7-2,30-11,2 2,-1 0,1 1,1 1,-1 0,1 1,-16 16,11-11,9-7,1 1,0 0,0 0,2 0,-15 20,23-27,-2-1,2 1,0 0,0-1,1 0,-1 1,1 0,-2 0,2-1,0 1,-1 1,1-2,1 1,-1-1,0 2,2-2,-2 1,1-1,0 1,-1 0,1-1,0 1,2-1,-2 0,0 1,2-1,-2 0,1 0,1 0,-2 1,1-1,0-1,1 1,3 1,30 16,-21-13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45.16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222 236,'1'-7,"1"2,0-2,-1 1,2-1,0 2,-1-2,2 2,0-2,-1 2,1-1,1 1,-1 0,1 0,0 0,0 1,1 0,0-1,-2 2,4-1,-2 0,7-1,-4 1,1-1,-1 1,0-2,11-7,-14 9,0 0,1-1,-1 2,1 0,-1-1,1 1,1 1,-1 0,0 0,14-3,75-8,-132 36,11-9,-2-1,0 0,-1-2,0-1,-2 0,2-2,-2-2,-35 5,70-13,-1 0,0-1,1 0,-1 1,-1-1,1-1,4-3,5-4,10-5,0-1,0 2,2 2,46-22,-54 32,1-1,-1 2,1 0,-2 1,2 1,0 0,18 3,19-1,93-3,102 3,-215 6,-36-8,1 0,0 0,0 0,0 0,0 0,0 0,0 1,0-1,0 0,0 0,0 0,0 0,0 0,0 0,0 0,0 0,0 0,0 0,0 0,0 0,0 0,0 0,0 1,0-1,0 0,0 0,0 0,0 0,0 0,0 0,0 0,0 0,0 0,0 0,0 0,0 0,0 0,0 0,0 0,0 1,0-1,0 0,1 0,-1 0,0 0,0 0,0 0,0 0,0 0,0 0,0 0,0 0,0 0,0 0,0 0,0 0,-20-1,-34-5,-1 1,0 3,-68 5,20 14,76-12,1 0,0-1,-30-1,17-1,2 2,-1 1,1 2,-57 17,20-5,-17 5,-46 10,137-34,0 0,0 0,0 0,0 0,0 0,0 0,0 0,0 0,0-1,0 1,0 0,0 0,0 0,0 0,0 0,0 0,0 0,0 0,0 0,0-1,0 1,0 0,0 0,0 0,0 0,0 0,0 0,0 0,0 0,0 0,0 0,0 0,0-1,0 1,-2 0,2 0,0 0,0 0,0 0,0 0,0 0,0 0,0 0,0 0,0 0,0 0,0 0,-1 0,1 0,0 0,0 0,0 0,0 0,0 0,0 0,0 0,0 0,0 0,0 0,-1 0,1 0,0 0,0 0,0 0,11-11,15-9,5 3,0-1,1 2,1 2,0 1,1 1,49-11,-45 15,-1 2,2 1,50 1,554 4,-628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02.93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86,'4'-1,"0"1,0-1,0 0,-1 0,2-1,-2 0,7-3,16-5,16 0,11-4,2 2,-2 2,2 3,66-2,-121 9,21 0,0 0,-1 1,0 0,1 1,-1 2,0 0,1 0,31 14,-27-7,9 4,43 24,-55-26,-1 3,0-2,-1 2,-1 2,0-1,20 27,53 56,-72-77,-9-10,1 0,-1 1,-1 1,15 28,-14-21,22 35,-21-39,-1 1,14 32,71 158,-13-37,-68-134,-6-20,-1 0,-1 2,-1-2,0 2,-2 0,-1-1,2 31,-6-2,-1-8,2 0,2 1,9 45,-8-73,21 121,-7-30,-10-71,-2 0,1 49,-5-73,0 1,2-1,-2-1,2 1,0 0,0-1,1 1,7 11,-5-8,0 0,7 25,4 13,-13-40,0 1,-1 0,1 0,-2 0,2 18,-4-16,1-10,0 2,-1-1,0 1,0-1,0 0,0 1,-1-1,1 0,-1 1,-4 7,3-14,-2-1,2 1,-2-1,2 1,0 0,-1-2,1 1,-1 1,0-6,-132-181,106 139,26 41,-1 1,-1 0,0 0,1 0,-2 0,0 2,0-2,-1 1,-9-7,-10-3,1 1,-3 1,-32-12,18 6,8 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16.74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87,'14'-1,"-1"-1,1 1,0-2,24-7,-25 5,2 1,-1 2,0-1,21-1,63-4,-77 4,2 2,-1 1,0 0,0 1,0 1,24 5,197 32,-213-34,0-1,0-2,0 1,31-6,65 4,-118 1,0 2,-1-2,0 1,0 0,-1 1,2 1,-1-1,5 3,-4-1,0-1,1 0,-1 0,0-1,12 2,79 18,109 41,-187-57,-1 1,-1 1,34 19,-108-61,-89-41,77 50,-10-3,55 17,-2 2,0 1,0 0,-1 2,1 0,-1 2,-35-1,-87-14,128 13,19 5,0 0,0-1,0 1,-1 0,1 0,0-1,0 1,0 0,0 0,0-1,0 1,0 0,0-2,0 2,0 0,0 0,0-1,0 1,0 0,0 0,0-1,0 1,0 0,0 0,0-1,1 1,-1 0,0 0,0-1,0 1,0 0,1-1,0 0,2 0,-2-1,1 1,1-1,-1 1,-1 0,2 0,-1 0,1 0,-1 0,0 1,6-1,36-7,-17 3,2 1,35-1,-55 5,-1 0,0 1,2 0,-2 0,1 0,-1 2,0-1,1 1,-2-1,1 1,14 8,143 85,-134-79,67 24,-3-1,151 101,-239-135,10 5,-3 1,2 0,-3 1,0 0,0 1,-1 1,0 0,-2 0,10 19,56 73,-25-41,-31-39,-1 2,-2-1,0 2,22 60,-32-69,0 1,3-3,-1 2,2-1,24 31,-29-43,-2 2,0-2,1 1,-2 1,0-1,3 19,9 24,-8-30,-1 0,-1 1,0-1,0 31,-4-30,1 0,2-1,1 1,11 32,-7-29,-1 0,7 50,-5-15,-1-22,-2 2,2 67,-7-93,0 2,0-2,2 0,-1 0,12 24,-9-23,0-1,-1 2,-2-1,1 0,-1 19,-3 235,0-269,0 0,0-1,0 1,0 0,0 0,0 0,0 0,-1 0,1 1,0-1,-1 0,1 0,0 0,-1 0,1 0,-2-1,2 1,-2 1,2-2,-1 1,1-1,-1 0,0 0,1 0,-2 0,2 2,-1-2,1 0,-1 0,0 0,1 0,-1 0,1 0,-2 0,1-2,1 2,-1 0,1 0,-1 0,1 0,-1-1,-39-25,38 24,-22-18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13.27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211 0,'-92'69,"28"-29,132-92,-66 50,1 0,-2 1,1 0,1 0,-1 0,0 0,1 1,-2-1,1 1,1-1,-1 1,0 0,1-1,-1 1,2 0,-2 0,1 1,-1-1,0 0,1 1,-2-1,1 1,1-1,-1 1,1 0,-1 0,0 0,0 0,0 1,3 2,-4-3,1-1,-1 1,1 0,-1 0,0 1,0 0,0-1,1 0,-1 0,0 1,0-1,0 1,-1-1,2 0,-2 2,1-2,-1 1,1-1,-1 1,0 0,0-1,0 2,0-2,0 1,0-1,0 1,0-1,-1 1,1 1,-1-2,1 0,-2 1,1-1,1 1,-1-1,0 0,0 2,-1-2,1 0,-2 2,-24 19,-41 26,65-46,47-42,-30 26,1-1,23-15,-30 24,1 1,-1-1,0 0,-1-1,1 0,-1 0,7-10,-13 17,-1 0,0-1,0 1,0 0,0 0,0 0,0 0,0-1,0 1,0 0,0 0,0 0,0-2,0 2,0 0,0 0,0 0,0-1,0 1,0 0,0 0,0 0,-1-1,1 1,0 0,0 0,0 0,0 0,0-1,0 1,-1 0,1 0,0 0,0 0,0 0,0 0,-1 0,1-1,0 1,0 0,0 0,-2 0,-13 1,-15 8,-32 23,38-19,0 0,0-2,-1 0,-46 13,67-24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45.45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232 1683,'-2'-77,"5"-82,-1 144,2 0,9-28,5-17,-15 40,3 3,0-2,12-21,6-17,-13 30,1 0,1 1,18-27,-12 27,3-1,-1 2,2 1,35-29,-17 13,-30 27,1 3,16-17,116-74,-133 93,1 2,0 0,25-8,3-2,-9 4,66-17,-64 20,32-5,-48 11,1-1,0-1,0 0,17-8,39-21,158-63,-10 31,-48 32,85-22,-233 50,0 2,0 1,34 0,12-3,-6 1,-47 5,-1-3,1 2,-1-2,0 0,1-2,24-8,-36 10,24-9,-29 12,-1-1,0 1,0 0,0 0,1-1,-1 1,0 0,0 0,0 0,1 0,-1 0,0 0,0 0,0 0,1 0,-1 1,0-1,0 0,-1 1,1-1,3 1,-4 0,0-1,0 1,0-1,0 1,0-1,0 2,0-2,0 1,0-1,0 1,0-1,0 0,-1 1,1-1,0 1,0-1,0 1,-2-1,2 0,0 1,-1-1,1 1,0-1,-1 0,1 1,0-1,-1 0,1 0,-1 1,-18 14,15-14,-215 140,205-132,-1-1,-1-1,-1 1,1-2,-1 0,-32 6,6-5,-71 4,98-9,-1 1,2 0,-2 2,1-1,-26 12,-28 9,47-17,1 0,0 1,-20 11,-41 18,49-23,1 0,-35 22,-22 10,-128 48,329-157,-31 14,1 3,-2-4,96-79,-77 64,-148 94,-1-1,-3-3,0-2,-2-1,-90 23,113-37,0 3,-57 28,-15 6,73-32,1 0,-35 23,-25 12,-131 48,200-90,33-15,32-16,7-3,-2-3,57-44,-216 137,74-44,-45 20,64-33,1 1,0 1,2 0,-1 0,1 2,0 0,1 1,-22 21,34-29,-143 146,107-112,-49 66,52-61,-82 100,108-128,-1-1,1 0,0 1,2 1,0-1,1 2,-7 27,7-12,2-2,1 2,2 35,1-21,-14 79,11-91,0 2,5 43,-2 43,-10-71,8-35,-2 1,1 21,3-10,1-8,-1-1,-1 1,-1-1,0 1,-2-1,0 1,-8 19,-2-6,5-1,-14 63,22-87,0-2,0 1,-1 0,2 0,0-1,0 2,0-2,2 2,-1-2,0 1,3 7,-4-13,0 0,0 0,0 0,0 0,0 1,0-1,1 0,-1 0,0 0,0 0,0 0,0 0,0 0,0 0,0 0,0 0,0 0,0 1,0-1,0 0,0 0,0 0,0 0,0 0,1 0,-1 0,0 0,0 0,0 0,0 0,0 0,0 0,0 0,0 0,0 0,1 0,-1 0,0 0,0 0,0 0,0 0,0 0,0 0,0 0,0 0,0 0,0 0,1 0,-1 0,0 0,0 0,0 0,0-1,0 1,0 0,0 0,0 0,0 0,0 0,4-10,0-11,-2-9,10-108,-4 91,-2 14,-1 1,0-39,-4 48,9-45,-2 25,-5 15,1 2,2 0,16-42,13-21,11-22,-13 19,-17 51,-13 29,2 0,0 0,10-16,6-5,-5 5,2 0,3 1,28-32,19-17,-47 50,1 1,29-25,22-18,26-20,-86 78,1 0,1 0,0 2,0 0,31-12,2 2,65-38,-89 44,47-27,-45 23,0 1,1 2,32-12,13-2,-45 15,-22 9,-11 5,-110 44,-140 80,208-102,-50 21,55-27,-42 25,-27 20,-140 89,205-115,119-109,-23 30,-19 17,43-46,-60 56,1 0,2 2,-1-2,2 3,0 0,33-17,184-110,-172 101,-47 28,-42 28,-14 9,1 4,-64 60,-56 84,105-117,-70 57,120-110,-145 129,149-133,0 0,0 0,0 0,-1 1,1-1,0 0,0 0,0 0,0 0,-1-1,0 1,1 0,0-1,-2 1,2-1,0 0,-2 1,2-1,0 0,-4 0,4 0,1-1,-1 1,0-1,-1 1,1-1,1 1,-1-1,0 0,1 1,-1-1,1 0,-2 0,2 1,-1-1,1-1,-1 1,1 0,0 0,-1 0,1 1,0-1,0-1,-2-11,0 1,1 0,2-23,-1 26,0-2,0 0,2-1,-1 1,1 0,0 0,1 1,0-1,7-14,0 5,-7 13,1 0,-1 0,1 0,1 0,-1 0,11-9,82-80,26-24,-91 85,-24 25,2-1,17-14,-4 7,26-31,1-2,91-63,-108 88,1 1,2 1,1 1,64-28,23-9,14-5,-112 56,-18 7,1-1,-1-1,0 0,14-7,15-11,66-27,-75 36,129-45,-72 19,18-7,18-2,-92 35,-1 0,1 1,1 2,0 0,52-8,-70 15,1 0,-1-1,0 1,19-10,-18 7,1 1,25-7,-24 8,80-12,-87 15,1 1,0 0,-1 0,2 1,-2-1,1 2,-1-1,15 5,-22-5,0-1,0 0,1 0,-2 0,1 1,0-1,0 0,0 1,-1-1,2 1,-1-1,-1 1,1-1,0 1,-1-1,1 1,0 1,-1-2,2 1,-2 0,1 0,-1-1,0 1,1 0,-1 0,0 0,1-1,-1 1,0 0,0 0,0 1,0-1,0 0,0-1,0 1,0 0,0 0,0 0,-1 0,1 0,0-1,0 1,-1 0,1 1,-1-2,1 1,-2 0,2 0,-1-1,1 1,-2 1,-5 5,0-1,-2 2,1-3,-11 8,6-4,-122 102,173-156,-26 34,0 1,1 0,-2-1,1 0,-2-1,0 0,-1-1,13-20,-22 33,0 0,0 0,0 0,0-1,1 1,-1 0,0 0,0-1,0 1,0 0,0 0,0-1,0 1,0 0,0 0,0 0,0-1,0 1,0 0,0 0,0-1,-1 1,1 0,0 0,0 0,0-1,0 1,0 0,0 0,-1 0,1-1,0 1,0 0,0 0,0 0,-1 0,1 0,0 0,0-1,0 1,-2 0,2 0,-16 1,-17 9,5 3,-44 26,18-9,-36 16,-62 33,129-67,0-1,0-1,-29 7,-41 19,45-16,-1-3,-84 21,105-30,-116 44,5-26,102-21,-1 2,-70 20,92-20,0 1,1 0,-1 2,2-2,-16 15,-36 22,27-16,35-24,-1-1,2-1,-2 2,0-2,0 0,1 1,-2-1,1-1,-1 0,1 0,-12 4,17-6,0 0,0 0,0 0,-1 0,1 0,0 0,0 0,0 0,-1 0,1 0,0 0,0 0,0 0,0 0,-1 0,1 0,0 0,0 0,0 0,0 0,-1 0,1 0,0 0,0 0,0 0,0-1,0 1,-1 0,1 0,0 0,0 0,0 0,0-1,0 1,0 0,0 0,0 0,-2 0,2-1,0 1,0 0,0 0,0 0,0 0,0-2,0 2,0 0,0 0,0 0,0-1,7-14,16-11,85-77,-16 14,-68 69,2 2,0 0,2 2,0 1,1 0,1 2,0 2,40-12,-58 20,7-1,0-2,0 1,23-11,-19 6,1 1,38-10,-37 13,1-2,29-12,115-46,-127 52,44-10,-61 18,-1 0,31-13,-45 16,0 0,0-1,1 2,-2 1,1-1,1 1,20 1,-16 0,-2 0,0-1,27-5,-40 5,0 1,-1 0,2-1,-1 1,0 0,-1 0,1 0,0 0,1 0,-1 0,-1 0,1 0,0 0,0 0,-1 0,2 0,-1 1,0-1,-1 0,1 0,0 1,1-1,-2 1,1-1,0 2,-1-1,0 0,0-1,0 1,0-1,0 1,0 0,-1-1,1 1,0-1,0 1,-1-1,1 1,-2-1,2 1,0-1,-1 1,1-1,-1 0,1 2,-1-2,1 0,-1 1,1-1,-2 0,2 1,-1-1,0 0,1 0,-1 0,1 0,-1 0,-1 0,2 1,-1-2,-159 36,80-19,-159 34,72-4,149-42,-1 1,-29 2,28-4,-41 9,-141 63,76-26,110-42,1-3,-2 0,-26 5,26-6,0 2,2 0,-1 1,-27 12,-14 6,41-18,-10 1,0 3,1 1,0 0,-24 15,7 1,-61 37,33-20,32-16,-41 36,43-30,-58 72,84-94,-1 1,3 0,-2 0,3 0,-1 1,2 0,0 1,0 0,-2 18,4-21,0 0,0-1,-1-1,0 2,-1-1,-9 12,9-11,-2 0,4 0,-7 16,-2 5,4-10,2 0,1 1,-3 28,-4 15,9-46,0 0,1 25,3-31,-1 1,-1-1,-1 2,1-2,-10 24,0-6,1 2,-7 51,-2 7,14-59,-5 36,6-31,-13 59,11-61,0 0,-1 62,9 376,-4-466,-1-16,0-3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2.81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1,'11'1,"-2"0,1 1,-1 1,1 0,0 0,-2 0,12 7,14 3,103 34,-96-34,-32-9,2-1,0 0,-1-1,1 0,0 1,14-1,-8-2,1 0,0 0,-1 1,1 1,0 0,0 2,0-1,17 7,28 6,-49-14,-1 1,1 1,-2 0,16 6,-12-3,-1-2,1-1,1 1,30 3,8 3,247 38,-272-43,0-1,-1 3,-1 1,52 21,70 48,-108-51,-2 2,65 61,-100-86,1 2,-1-1,1 2,-1-1,5 12,12 13,-10-13,1 0,-2 1,16 38,8 13,-10-26,80 123,-68-101,-14-26,-5-9,35 55,-26-47,27 56,-27-45,-11-21,0 0,-2 2,-1-1,-2 1,-1 0,9 58,-17-77,-2-10,1-1,-1 0,0 1,2-1,-2 2,0-2,0 1,0-1,0 0,0 1,-2-1,2 2,-1 0,-4 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7.48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1,'37'1,"-1"2,46 10,-47-6,0-3,54 3,-72-6,0 0,23 5,32 2,50-10,88 4,-176 0,1 2,-1 0,0 3,0 0,53 19,30 27,-74-33,-23-12,36 22,48 25,-75-40,0 0,45 31,2 6,-44-31,36 30,-41-26,43 56,-2-3,-20-18,-42-49,2 0,-1 0,3-1,-2 0,2 0,20 15,-22-19,-1 1,0-1,-1 2,0 0,0-1,0 2,-1-1,7 14,14 21,-2-6,-1 0,21 54,7 13,1 4,-43-91,0 1,-2-1,0 2,4 22,10 24,-12-37,-2 0,-1 1,3 39,-6 42,-4-76,2 0,8 56,-4-53,-1 0,-4 73,-2-43,2-53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08.61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1733 1025,'-2'-4,"-1"1,1 1,-1-1,2-1,0 1,-1 0,0 0,1-1,0 1,1 0,-1-6,-10-23,6 25,-1 0,2 0,-2 0,0 2,0-2,-2 2,3-1,-3 1,-14-10,-5 2,-47-17,30 12,31 14,0 0,0 0,-27-2,-24-7,-21-15,-113-32,162 53,1 0,-1 2,-66-3,5 6,-169-26,232 22,2 1,0 0,-43 1,22 3,2-1,-59-10,109 12,1 0,-2 0,1 0,0 0,0 0,0 0,-1-1,1 1,0 0,1-2,-1 2,0-1,-1 1,1-1,1 1,-1-1,0 1,1-1,-1 0,-1 1,2-1,-1 0,1 1,-1-1,1 0,-1-2,1 2,0 0,0-1,0 1,1 0,-1 0,0 0,1 0,-1-2,1 2,-1 0,2 0,-2 0,1 0,0 0,-1 0,4-1,0-4,2 1,0 0,0 1,0 0,1-1,9-2,-6 2,-1 2,1 1,-1-1,1 0,0 2,0 0,1 0,0 0,-2 1,2 1,-2-1,2 2,-1-1,10 4,13 5,0 0,56 28,19 5,-88-37,0-2,1 0,24 1,-23-3,-1 0,36 10,246 91,-266-91,43 9,21 8,110 31,-185-55,-1-1,32 0,-56-4,-1 0,1 0,1 0,-2 0,1 0,0 0,0 0,-1 0,1 0,1-1,-2 1,1 0,0 0,-1-1,1 1,-1 0,1-1,0 1,-1-1,2 1,-2-1,1 1,-1-2,1 2,-1-1,0 1,1-1,-1 0,1 0,-1-1,2 0,-2 0,0-1,0 1,0 0,0 0,0 0,0-1,0 1,-3-3,0-8,-2 1,-11-21,15 30,-12-22,-1 1,-2 1,-1 0,0 0,-30-27,33 35,-2 3,1 0,-1 0,-1 2,-1 0,1 0,-1 1,-35-12,24 14,0-1,-1 3,0-1,-31 1,-123 1,109 6,-78-11,38 1,-146 8,114 1,131 0,5-1,0 0,0 0,0-1,-1 0,-14-4,25 5,-2-1,1 1,-1-1,2-1,-1 2,1-1,-2 0,2 0,-1-1,1 1,-1 0,0 0,1-1,0 0,-1 1,1-1,0 1,0-1,0 0,-1 1,2-2,-1 1,1 1,-1-1,1 0,-1 0,1 1,0-2,0 1,0 0,0 0,0 1,0-1,1-4,1 3,0-2,-1 1,1 1,1-2,-1 2,0-1,1 1,0-1,0 1,0 0,1-1,-1 2,1-1,0 1,-1-1,1 0,1 1,-2 0,8-1,0-3,-1 3,2-1,-1 0,1 2,0-1,19 0,-19 3,-1 0,-1 1,1 0,0 1,0 0,-1 0,1 2,0-1,-2 0,14 8,11 7,49 35,-8-4,-17-14,-20-11,69 32,-37-22,-3 2,66 46,-26-14,-58-36,-27-17,2-1,38 19,-60-32,-1-1,0 1,0-1,2 1,-2-1,0 0,0 0,0 1,0-1,1 0,-1 0,1 0,-1 0,1 0,-1-1,0 1,0 0,0 0,1-1,0 1,-1-1,0 1,2-2,-1 1,-1-1,2 1,-1-2,-1 1,2 0,-2 0,0 0,0-1,1 1,-1 0,1-3,3-8,0-2,-3 1,4-20,-5 22,2 0,-1 0,-2 0,1 1,-1-1,-3-23,1 30,0 0,1-1,-2 1,1-1,0 1,-2 0,0 0,1 1,-1-2,1 2,-1-1,-1 1,1 1,-7-6,-2 0,0 1,-2-1,1 2,0 0,-1 1,0 0,-1 1,1 1,-2 0,1 0,0 2,0 0,-1 1,-29 1,21-1,-42-6,-23 0,72 7,14 1,-1-1,0 0,0 0,1 0,-1 0,-1 0,1-1,0-1,0 1,1 0,-1 0,1-1,0 1,-6-5,9 6,1 0,0 0,0 0,-1-1,1 1,0 0,0 0,0-1,-2 1,2 0,0 0,0-1,0 1,0 0,0 0,0-1,0 1,0 0,-1 0,1-1,0 1,0 0,0-1,0 1,0 0,0 0,1-1,-1 1,0 0,0-1,0 1,0 0,0 0,0-1,0 1,2 0,-2 0,0-1,0 1,18-10,20-1,-8 6,59 0,-57 4,45-7,-109 7,-42-7,26 3,41 5,-216-31,145 12,42 9,-47-7,49 13,21 3,1 0,-1-1,-17-5,30 7,0 0,0 0,-1 0,1 0,0 0,0 0,0 0,0 0,0 0,-2 0,2 0,0 0,0 0,0 0,0 0,0 0,-1 0,1 0,0 0,0 0,0 0,0 0,0 0,-1 0,1 0,0 0,0 0,0 0,0-1,0 1,0 0,0 0,-1 0,1 0,0 0,0 0,0-1,0 1,0 0,0 0,0 0,0 0,0 0,0-1,0 1,0 0,0 0,0 0,0 0,0 0,0-1,0 1,0 0,0 0,0 0,0 0,0 0,0-1,0 1,0 0,1 0,-1 0,0 0,0 0,0 0,0-1,19-4,25 1,-19 4,48 8,7-1,-80-7,1 0,-1 0,2 0,-2 0,1 0,-1 0,0 0,1 0,-1 0,1 0,-1 0,1 0,-1 0,2 0,-2 0,0 0,1-1,-1 1,1 0,-1 0,0 0,1-1,-1 1,1 0,-1 0,0-1,2 1,-2 0,0-1,1 0,-11-11,-32-14,38 24,-39-24,6 4,-2 0,-42-16,63 32,-1 3,1 0,-1-1,0 3,0 0,0 0,0 2,-21 2,-24 0,57-3,-2 0,2 1,0 0,0 0,0 1,-2-1,-8 6,59-24,87-20,-123 36,0 0,0 0,0 0,0 1,0-1,1 1,-1 0,0 1,0-1,0 1,8 2,1 1,-2 2,0 0,19 12,-30-18,67 32,-66-30,1-1,1 1,-2-1,1 0,1 0,-2-1,2 1,-1-1,0 0,0 0,1 0,-2 0,2 0,-1-1,8-1,-12 2,0 0,0 0,1 0,-1-1,0 1,0 0,0 0,1 0,-1 0,0 0,0-1,0 1,0 0,0 0,1 0,-1 0,0-1,0 1,0 0,0 0,0-1,0 1,0 0,0 0,0 0,0-1,0 1,0 0,0 0,0-1,0 1,0 0,0 0,0 0,0-1,0 1,0 0,0-2,-11-7,-17-9,25 17,-25-13,-2 2,0 1,-1 1,0 1,-1 2,-52-6,20 8,40 4,0-1,-31-7,54 9,1 0,-2 0,1 0,0 0,0 0,0 0,0-1,-1 1,2 0,-1-1,0 1,0-1,0 1,1-1,-2 1,1-1,1 1,-1-1,0 0,1 1,-1-1,1-1,-2 1,2 1,-1-1,1 0,-1-2,1 2,1 0,-1 0,1-2,-1 2,2 0,-2 0,1 0,-1 0,1 0,0-1,0 1,-1 0,2 1,-1-2,0 1,3-1,5-5,2 0,0 0,15-5,-20 9,0 1,0-1,1 2,-1-2,1 1,-1 1,1 0,9 0,-13 1,0 0,0 0,1 1,-2-1,2 1,-1 0,0-1,0 1,0 0,0 2,0-2,-1 0,2 1,-2-1,1 1,-1 0,0 0,1 0,1 3,10 7,1 0,-1-1,2 0,1-1,-1-1,1-1,31 12,-36-15,1-1,-1-1,1 0,0-1,0-1,0 2,1-3,-1 0,0 0,22-4,-18 2,1 2,0-1,0 2,23 2,-19 3,-12-4,-2 0,2-1,-2 0,17 2,-25-4,-1-1,1 1,0 0,-1 0,1 0,-1 0,1 1,-1-1,1 0,-2 0,1 1,0-1,1 0,-1 1,0-2,-1 2,0-2,-11-3,-1-2,0 3,0-2,-1 3,0 0,1 0,-30-2,-112 5,72 2,-64-12,77 3,71 7,-1 0,0 0,0 0,-1 0,1 0,0 0,0-1,0 1,-1 0,1 0,1-1,-1 1,0 0,0-1,-1 1,1-1,1 1,-1-1,0 1,0-2,1 1,-3 0,4 0,-1 0,0 1,0-1,0 1,0-1,2 0,-2 1,0-1,1 0,-1 1,1-1,-1 1,0-2,1 2,-1-1,1 1,-1-1,2 1,-1 0,-1-1,2 0,5-3,2 0,-2 0,1 1,11-4,-11 6,-1 0,-1 0,1 0,0 0,0 1,-1 0,1 0,0 1,1 0,-1 0,10 2,-3 3,1 0,0 1,18 10,8 5,-13-11,1-2,0 0,1-3,-1 1,1-3,41 3,-1-1,118 6,-182-12,0 0,1 1,-1 0,0 0,0 1,0-1,0 1,0 0,0 0,-2 0,2 2,-1-1,1-1,-1 2,0 0,-1-1,7 8,4 4,-1 3,-1-2,16 30,1-1,-11-13,-12-18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08.61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1733 1025,'-2'-4,"-1"1,1 1,-1-1,2-1,0 1,-1 0,0 0,1-1,0 1,1 0,-1-6,-10-23,6 25,-1 0,2 0,-2 0,0 2,0-2,-2 2,3-1,-3 1,-14-10,-5 2,-47-17,30 12,31 14,0 0,0 0,-27-2,-24-7,-21-15,-113-32,162 53,1 0,-1 2,-66-3,5 6,-169-26,232 22,2 1,0 0,-43 1,22 3,2-1,-59-10,109 12,1 0,-2 0,1 0,0 0,0 0,0 0,-1-1,1 1,0 0,1-2,-1 2,0-1,-1 1,1-1,1 1,-1-1,0 1,1-1,-1 0,-1 1,2-1,-1 0,1 1,-1-1,1 0,-1-2,1 2,0 0,0-1,0 1,1 0,-1 0,0 0,1 0,-1-2,1 2,-1 0,2 0,-2 0,1 0,0 0,-1 0,4-1,0-4,2 1,0 0,0 1,0 0,1-1,9-2,-6 2,-1 2,1 1,-1-1,1 0,0 2,0 0,1 0,0 0,-2 1,2 1,-2-1,2 2,-1-1,10 4,13 5,0 0,56 28,19 5,-88-37,0-2,1 0,24 1,-23-3,-1 0,36 10,246 91,-266-91,43 9,21 8,110 31,-185-55,-1-1,32 0,-56-4,-1 0,1 0,1 0,-2 0,1 0,0 0,0 0,-1 0,1 0,1-1,-2 1,1 0,0 0,-1-1,1 1,-1 0,1-1,0 1,-1-1,2 1,-2-1,1 1,-1-2,1 2,-1-1,0 1,1-1,-1 0,1 0,-1-1,2 0,-2 0,0-1,0 1,0 0,0 0,0 0,0-1,0 1,-3-3,0-8,-2 1,-11-21,15 30,-12-22,-1 1,-2 1,-1 0,0 0,-30-27,33 35,-2 3,1 0,-1 0,-1 2,-1 0,1 0,-1 1,-35-12,24 14,0-1,-1 3,0-1,-31 1,-123 1,109 6,-78-11,38 1,-146 8,114 1,131 0,5-1,0 0,0 0,0-1,-1 0,-14-4,25 5,-2-1,1 1,-1-1,2-1,-1 2,1-1,-2 0,2 0,-1-1,1 1,-1 0,0 0,1-1,0 0,-1 1,1-1,0 1,0-1,0 0,-1 1,2-2,-1 1,1 1,-1-1,1 0,-1 0,1 1,0-2,0 1,0 0,0 0,0 1,0-1,1-4,1 3,0-2,-1 1,1 1,1-2,-1 2,0-1,1 1,0-1,0 1,0 0,1-1,-1 2,1-1,0 1,-1-1,1 0,1 1,-2 0,8-1,0-3,-1 3,2-1,-1 0,1 2,0-1,19 0,-19 3,-1 0,-1 1,1 0,0 1,0 0,-1 0,1 2,0-1,-2 0,14 8,11 7,49 35,-8-4,-17-14,-20-11,69 32,-37-22,-3 2,66 46,-26-14,-58-36,-27-17,2-1,38 19,-60-32,-1-1,0 1,0-1,2 1,-2-1,0 0,0 0,0 1,0-1,1 0,-1 0,1 0,-1 0,1 0,-1-1,0 1,0 0,0 0,1-1,0 1,-1-1,0 1,2-2,-1 1,-1-1,2 1,-1-2,-1 1,2 0,-2 0,0 0,0-1,1 1,-1 0,1-3,3-8,0-2,-3 1,4-20,-5 22,2 0,-1 0,-2 0,1 1,-1-1,-3-23,1 30,0 0,1-1,-2 1,1-1,0 1,-2 0,0 0,1 1,-1-2,1 2,-1-1,-1 1,1 1,-7-6,-2 0,0 1,-2-1,1 2,0 0,-1 1,0 0,-1 1,1 1,-2 0,1 0,0 2,0 0,-1 1,-29 1,21-1,-42-6,-23 0,72 7,14 1,-1-1,0 0,0 0,1 0,-1 0,-1 0,1-1,0-1,0 1,1 0,-1 0,1-1,0 1,-6-5,9 6,1 0,0 0,0 0,-1-1,1 1,0 0,0 0,0-1,-2 1,2 0,0 0,0-1,0 1,0 0,0 0,0-1,0 1,0 0,-1 0,1-1,0 1,0 0,0-1,0 1,0 0,0 0,1-1,-1 1,0 0,0-1,0 1,0 0,0 0,0-1,0 1,2 0,-2 0,0-1,0 1,18-10,20-1,-8 6,59 0,-57 4,45-7,-109 7,-42-7,26 3,41 5,-216-31,145 12,42 9,-47-7,49 13,21 3,1 0,-1-1,-17-5,30 7,0 0,0 0,-1 0,1 0,0 0,0 0,0 0,0 0,0 0,-2 0,2 0,0 0,0 0,0 0,0 0,0 0,-1 0,1 0,0 0,0 0,0 0,0 0,0 0,-1 0,1 0,0 0,0 0,0 0,0-1,0 1,0 0,0 0,-1 0,1 0,0 0,0 0,0-1,0 1,0 0,0 0,0 0,0 0,0 0,0-1,0 1,0 0,0 0,0 0,0 0,0 0,0-1,0 1,0 0,0 0,0 0,0 0,0 0,0-1,0 1,0 0,1 0,-1 0,0 0,0 0,0 0,0-1,19-4,25 1,-19 4,48 8,7-1,-80-7,1 0,-1 0,2 0,-2 0,1 0,-1 0,0 0,1 0,-1 0,1 0,-1 0,1 0,-1 0,2 0,-2 0,0 0,1-1,-1 1,1 0,-1 0,0 0,1-1,-1 1,1 0,-1 0,0-1,2 1,-2 0,0-1,1 0,-11-11,-32-14,38 24,-39-24,6 4,-2 0,-42-16,63 32,-1 3,1 0,-1-1,0 3,0 0,0 0,0 2,-21 2,-24 0,57-3,-2 0,2 1,0 0,0 0,0 1,-2-1,-8 6,59-24,87-20,-123 36,0 0,0 0,0 0,0 1,0-1,1 1,-1 0,0 1,0-1,0 1,8 2,1 1,-2 2,0 0,19 12,-30-18,67 32,-66-30,1-1,1 1,-2-1,1 0,1 0,-2-1,2 1,-1-1,0 0,0 0,1 0,-2 0,2 0,-1-1,8-1,-12 2,0 0,0 0,1 0,-1-1,0 1,0 0,0 0,1 0,-1 0,0 0,0-1,0 1,0 0,0 0,1 0,-1 0,0-1,0 1,0 0,0 0,0-1,0 1,0 0,0 0,0 0,0-1,0 1,0 0,0 0,0-1,0 1,0 0,0 0,0 0,0-1,0 1,0 0,0-2,-11-7,-17-9,25 17,-25-13,-2 2,0 1,-1 1,0 1,-1 2,-52-6,20 8,40 4,0-1,-31-7,54 9,1 0,-2 0,1 0,0 0,0 0,0 0,0-1,-1 1,2 0,-1-1,0 1,0-1,0 1,1-1,-2 1,1-1,1 1,-1-1,0 0,1 1,-1-1,1-1,-2 1,2 1,-1-1,1 0,-1-2,1 2,1 0,-1 0,1-2,-1 2,2 0,-2 0,1 0,-1 0,1 0,0-1,0 1,-1 0,2 1,-1-2,0 1,3-1,5-5,2 0,0 0,15-5,-20 9,0 1,0-1,1 2,-1-2,1 1,-1 1,1 0,9 0,-13 1,0 0,0 0,1 1,-2-1,2 1,-1 0,0-1,0 1,0 0,0 2,0-2,-1 0,2 1,-2-1,1 1,-1 0,0 0,1 0,1 3,10 7,1 0,-1-1,2 0,1-1,-1-1,1-1,31 12,-36-15,1-1,-1-1,1 0,0-1,0-1,0 2,1-3,-1 0,0 0,22-4,-18 2,1 2,0-1,0 2,23 2,-19 3,-12-4,-2 0,2-1,-2 0,17 2,-25-4,-1-1,1 1,0 0,-1 0,1 0,-1 0,1 1,-1-1,1 0,-2 0,1 1,0-1,1 0,-1 1,0-2,-1 2,0-2,-11-3,-1-2,0 3,0-2,-1 3,0 0,1 0,-30-2,-112 5,72 2,-64-12,77 3,71 7,-1 0,0 0,0 0,-1 0,1 0,0 0,0-1,0 1,-1 0,1 0,1-1,-1 1,0 0,0-1,-1 1,1-1,1 1,-1-1,0 1,0-2,1 1,-3 0,4 0,-1 0,0 1,0-1,0 1,0-1,2 0,-2 1,0-1,1 0,-1 1,1-1,-1 1,0-2,1 2,-1-1,1 1,-1-1,2 1,-1 0,-1-1,2 0,5-3,2 0,-2 0,1 1,11-4,-11 6,-1 0,-1 0,1 0,0 0,0 1,-1 0,1 0,0 1,1 0,-1 0,10 2,-3 3,1 0,0 1,18 10,8 5,-13-11,1-2,0 0,1-3,-1 1,1-3,41 3,-1-1,118 6,-182-12,0 0,1 1,-1 0,0 0,0 1,0-1,0 1,0 0,0 0,-2 0,2 2,-1-1,1-1,-1 2,0 0,-1-1,7 8,4 4,-1 3,-1-2,16 30,1-1,-11-13,-12-18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38.63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1995 355,'0'-4,"0"2,0-1,2 0,-2-1,1 1,0 1,0-1,0-1,1 2,-1-1,1 0,-1 0,2 1,-2-1,4-1,40-31,-40 32,0 1,0-1,-2 1,2-1,-2-1,1 1,0 0,-1-1,1 1,-1-1,0 1,-1-2,1 1,-1-1,0 1,1 0,0-6,-3 8,0 1,0 0,0-2,-1 2,1 0,0-1,-1 1,1 0,0 0,-1-1,0 0,1 1,-2 0,1 0,0 0,1 0,-1 0,0 0,-1 0,1 0,0 0,0-1,-2 2,2-1,0 0,0 1,0-1,-2 1,2-1,0 1,-2 0,2 0,0-1,0 1,-2 0,0 0,-11-1,-1 0,1 1,-16 2,14-1,-154-2,-66 3,210 1,0 1,0 1,1 1,-2 1,2 1,-33 15,48-19,1-2,-1 2,-20 1,21-3,-1 0,-1 1,2 0,-13 5,-27 14,18-5,-46 14,-93 35,82-20,-99 38,137-60,0 1,2 2,0 3,-47 38,61-43,-28 28,28-22,-30 21,31-27,-38 38,66-55,0-2,-1 2,1 0,0 0,2 0,-1 1,-6 16,-6 18,16-41,-1-2,1 1,-2-1,2 1,0-1,-1 1,1 0,0-1,0 1,-1 0,1-1,0 1,0-1,0 1,0 0,0-1,0 1,0 1,0-2,0 1,0 0,0-1,1 1,-1 0,0-1,0 1,1 0,-1-1,0 1,2-1,-1 2,0-2,0 0,0 0,1 0,0 0,-1 0,0 0,1 0,0 0,-1 0,0 0,0-1,1 1,0 0,-1-1,2 0,7-3,1-1,-1 0,14-9,-10 3,-1-1,0 0,-1-1,0 0,16-23,38-78,-50 85,-1-1,3 3,2 0,28-36,1 18,3 0,2 1,0 4,109-61,-108 71,2 0,2 3,0 3,93-27,-60 16,-19 15,-42 11,1 1,53-7,-67 11,1 1,-1-1,26-9,-28 7,-2 1,2 1,-1 0,1 2,29-4,774 7,-785-5,-30-4,-15-6,-1 9,-2-2,3 2,-3 0,1 1,0 0,-1 0,1 2,-2 0,2 0,-1 1,-28 2,23 1,-1 2,0 1,1 0,1 2,-23 9,-26 9,11-6,-51 14,93-30,1 0,0 1,0 1,-1 0,1 1,1 0,-19 13,10-6,-1-1,-39 17,106-71,-17 22,2 0,62-36,-80 50,0 1,0 1,1-1,-1 2,1 0,0 0,0 1,1 0,15 1,6 0,63-10,-60 8,46 1,-18 4,-181-4,-129 4,218 1,0 1,-28 8,35-5,0 1,0-1,1 2,0 1,1 1,-18 12,40-25,-1 1,-1-1,2 1,-1 0,-1-1,1 0,5-5,12-13,0 2,50-32,-63 44,3 1,-2 0,1 1,1 0,-1 0,1 1,0 0,0 1,-1 1,1-2,15 2,453 2,-450 5,-28-2,-16 1,-19-2,1-1,-1-2,1 0,-1-2,-61-11,52 7,1 4,0 1,-46 3,-3 0,80-2,0 0,0 2,0-1,-1 0,1 1,1 0,-1 0,0 2,-13 5,3 0,-15 6,0 2,-38 24,68-38,1 0,-1 0,0-1,0 0,-10 3,10-3,-2-1,1 1,1 1,-13 6,-45 33,202-133,-8 23,-113 62,0-1,0 2,1-1,-1 2,1 1,0 1,0-1,22 1,26 0,-57 3,-44-1,-33-1,-72 2,133 1,0-1,0 2,0-1,1 0,-1 1,1 0,-2 1,2-1,0 0,1 2,-7 4,6-3,-2-2,2 2,-1-2,0-1,0 2,-1-2,0 0,-15 5,14-7,1 1,-1 0,1 2,0-1,1 0,-2 0,2 2,0-1,-11 8,2-4,0 1,-1-3,-1 1,0-1,-21 4,78-34,5-3,76-34,-93 50,-17 6,1 1,-1 0,1 0,0 1,0 1,-1 0,2 0,15-1,487 4,-478 7,-28 1,-8-9,-1 1,1 0,0-1,-1 1,1-1,-1 1,1-1,-1 1,0-1,1 1,-2-1,1 1,1-1,-1 0,0 2,1-2,-1 0,-1 0,0 1,-18 3,-1-1,0 1,1-2,-2-1,2-1,-38-3,-1 0,37 3,-4-1,0 0,-1 2,2 1,-1 1,0 1,-39 10,17-5,43-9,-1 1,1-1,-1 1,0 0,1 0,-1 0,1 0,-1 2,2-1,-2 0,1 0,0 1,0 0,-5 4,45-19,1-7,-27 13,-1 1,1-1,0 2,0 0,1-1,-1 2,2 0,-1-1,1 2,-2 0,19 0,74 3,-138-2,-180 3,201 0,-1 1,1 2,-1-1,-26 13,20-9,3 0,1 0,0 0,1 1,-25 17,-26 14,23-16,-33 28,72-48,6-5,16-13,27-20,96-56,-88 64,-40 21,1 0,21-14,-24 11,1 2,1-1,-2 2,2-1,0 1,-1 1,14-4,-24 8,0 0,0-1,0 1,0 0,0 0,0 0,0 0,0 0,0 0,1 0,-1 0,0 0,0 0,0 0,0 0,0 0,0 0,0 0,0 0,2 0,-2 0,0 0,0 0,0 0,0 0,0 0,0 0,0 0,0 0,1 0,-1 0,0 0,0 0,0 0,0 0,0 0,0 0,0 0,0 1,0-1,0 0,0 0,1 0,-1 0,0 0,0 0,0 0,0 0,0 0,0 1,0-1,0 0,0 0,0 0,0 0,0 0,0 0,0 0,0 0,0 1,0-1,0 0,0 0,0 0,0 0,0 0,0 0,-10 10,-13 7,-256 125,279-141,-1-1,1 0,-1 1,0-1,1 0,-1 2,1-2,-2 0,2 0,-1 0,0 1,1-1,-1 0,0 0,1 0,-2 0,2 0,-1 0,0 0,0-1,0-9,2 6,0 2,0-1,0 1,2-2,-2 2,1 0,0 0,3-5,11-2,0-1,-1 1,2 0,21-7,32-17,-58 27,-4 1,-1 0,1 0,0 2,0-1,0 1,2 0,-2 0,0 1,2 0,-2 1,15-3,94-3,45-1,-346 16,-11 2,183-10,0 0,0 2,0-1,0 1,0 0,0 1,-22 9,5 3,-43 24,23-12,-14 10,-34 17,19-11,54-27,-36 14,83-50,26-14,190-108,-215 128,1 1,33-13,-45 22,0 0,-1 0,1 2,0 0,1 0,0 1,12 1,49 2,90-3,-140-7,-21 4,-19 1,-11 0,0 2,-1 1,1 0,0 3,0 0,-1 1,2 1,-1 1,-31 13,11-4,9-3,-1 1,2 2,-46 26,58-28,0-2,-1-1,-31 9,7-2,30-11,2 2,-1 0,1 1,1 1,-1 0,1 1,-16 16,11-11,9-7,1 1,0 0,0 0,2 0,-15 20,23-27,-2-1,2 1,0 0,0-1,1 0,-1 1,1 0,-2 0,2-1,0 1,-1 1,1-2,1 1,-1-1,0 2,2-2,-2 1,1-1,0 1,-1 0,1-1,0 1,2-1,-2 0,0 1,2-1,-2 0,1 0,1 0,-2 1,1-1,0-1,1 1,3 1,30 16,-21-13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45.16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222 236,'1'-7,"1"2,0-2,-1 1,2-1,0 2,-1-2,2 2,0-2,-1 2,1-1,1 1,-1 0,1 0,0 0,0 1,1 0,0-1,-2 2,4-1,-2 0,7-1,-4 1,1-1,-1 1,0-2,11-7,-14 9,0 0,1-1,-1 2,1 0,-1-1,1 1,1 1,-1 0,0 0,14-3,75-8,-132 36,11-9,-2-1,0 0,-1-2,0-1,-2 0,2-2,-2-2,-35 5,70-13,-1 0,0-1,1 0,-1 1,-1-1,1-1,4-3,5-4,10-5,0-1,0 2,2 2,46-22,-54 32,1-1,-1 2,1 0,-2 1,2 1,0 0,18 3,19-1,93-3,102 3,-215 6,-36-8,1 0,0 0,0 0,0 0,0 0,0 0,0 1,0-1,0 0,0 0,0 0,0 0,0 0,0 0,0 0,0 0,0 0,0 0,0 0,0 0,0 0,0 0,0 1,0-1,0 0,0 0,0 0,0 0,0 0,0 0,0 0,0 0,0 0,0 0,0 0,0 0,0 0,0 0,0 0,0 1,0-1,0 0,1 0,-1 0,0 0,0 0,0 0,0 0,0 0,0 0,0 0,0 0,0 0,0 0,0 0,0 0,-20-1,-34-5,-1 1,0 3,-68 5,20 14,76-12,1 0,0-1,-30-1,17-1,2 2,-1 1,1 2,-57 17,20-5,-17 5,-46 10,137-34,0 0,0 0,0 0,0 0,0 0,0 0,0 0,0 0,0-1,0 1,0 0,0 0,0 0,0 0,0 0,0 0,0 0,0 0,0 0,0-1,0 1,0 0,0 0,0 0,0 0,0 0,0 0,0 0,0 0,0 0,0 0,0 0,0-1,0 1,-2 0,2 0,0 0,0 0,0 0,0 0,0 0,0 0,0 0,0 0,0 0,0 0,0 0,-1 0,1 0,0 0,0 0,0 0,0 0,0 0,0 0,0 0,0 0,0 0,0 0,-1 0,1 0,0 0,0 0,0 0,11-11,15-9,5 3,0-1,1 2,1 2,0 1,1 1,49-11,-45 15,-1 2,2 1,50 1,554 4,-628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02.93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86,'4'-1,"0"1,0-1,0 0,-1 0,2-1,-2 0,7-3,16-5,16 0,11-4,2 2,-2 2,2 3,66-2,-121 9,21 0,0 0,-1 1,0 0,1 1,-1 2,0 0,1 0,31 14,-27-7,9 4,43 24,-55-26,-1 3,0-2,-1 2,-1 2,0-1,20 27,53 56,-72-77,-9-10,1 0,-1 1,-1 1,15 28,-14-21,22 35,-21-39,-1 1,14 32,71 158,-13-37,-68-134,-6-20,-1 0,-1 2,-1-2,0 2,-2 0,-1-1,2 31,-6-2,-1-8,2 0,2 1,9 45,-8-73,21 121,-7-30,-10-71,-2 0,1 49,-5-73,0 1,2-1,-2-1,2 1,0 0,0-1,1 1,7 11,-5-8,0 0,7 25,4 13,-13-40,0 1,-1 0,1 0,-2 0,2 18,-4-16,1-10,0 2,-1-1,0 1,0-1,0 0,0 1,-1-1,1 0,-1 1,-4 7,3-14,-2-1,2 1,-2-1,2 1,0 0,-1-2,1 1,-1 1,0-6,-132-181,106 139,26 41,-1 1,-1 0,0 0,1 0,-2 0,0 2,0-2,-1 1,-9-7,-10-3,1 1,-3 1,-32-12,18 6,8 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16.74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87,'14'-1,"-1"-1,1 1,0-2,24-7,-25 5,2 1,-1 2,0-1,21-1,63-4,-77 4,2 2,-1 1,0 0,0 1,0 1,24 5,197 32,-213-34,0-1,0-2,0 1,31-6,65 4,-118 1,0 2,-1-2,0 1,0 0,-1 1,2 1,-1-1,5 3,-4-1,0-1,1 0,-1 0,0-1,12 2,79 18,109 41,-187-57,-1 1,-1 1,34 19,-108-61,-89-41,77 50,-10-3,55 17,-2 2,0 1,0 0,-1 2,1 0,-1 2,-35-1,-87-14,128 13,19 5,0 0,0-1,0 1,-1 0,1 0,0-1,0 1,0 0,0 0,0-1,0 1,0 0,0-2,0 2,0 0,0 0,0-1,0 1,0 0,0 0,0-1,0 1,0 0,0 0,0-1,1 1,-1 0,0 0,0-1,0 1,0 0,1-1,0 0,2 0,-2-1,1 1,1-1,-1 1,-1 0,2 0,-1 0,1 0,-1 0,0 1,6-1,36-7,-17 3,2 1,35-1,-55 5,-1 0,0 1,2 0,-2 0,1 0,-1 2,0-1,1 1,-2-1,1 1,14 8,143 85,-134-79,67 24,-3-1,151 101,-239-135,10 5,-3 1,2 0,-3 1,0 0,0 1,-1 1,0 0,-2 0,10 19,56 73,-25-41,-31-39,-1 2,-2-1,0 2,22 60,-32-69,0 1,3-3,-1 2,2-1,24 31,-29-43,-2 2,0-2,1 1,-2 1,0-1,3 19,9 24,-8-30,-1 0,-1 1,0-1,0 31,-4-30,1 0,2-1,1 1,11 32,-7-29,-1 0,7 50,-5-15,-1-22,-2 2,2 67,-7-93,0 2,0-2,2 0,-1 0,12 24,-9-23,0-1,-1 2,-2-1,1 0,-1 19,-3 235,0-269,0 0,0-1,0 1,0 0,0 0,0 0,0 0,-1 0,1 1,0-1,-1 0,1 0,0 0,-1 0,1 0,-2-1,2 1,-2 1,2-2,-1 1,1-1,-1 0,0 0,1 0,-2 0,2 2,-1-2,1 0,-1 0,0 0,1 0,-1 0,1 0,-2 0,1-2,1 2,-1 0,1 0,-1 0,1 0,-1-1,-39-25,38 24,-22-18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13.27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211 0,'-92'69,"28"-29,132-92,-66 50,1 0,-2 1,1 0,1 0,-1 0,0 0,1 1,-2-1,1 1,1-1,-1 1,0 0,1-1,-1 1,2 0,-2 0,1 1,-1-1,0 0,1 1,-2-1,1 1,1-1,-1 1,1 0,-1 0,0 0,0 0,0 1,3 2,-4-3,1-1,-1 1,1 0,-1 0,0 1,0 0,0-1,1 0,-1 0,0 1,0-1,0 1,-1-1,2 0,-2 2,1-2,-1 1,1-1,-1 1,0 0,0-1,0 2,0-2,0 1,0-1,0 1,0-1,-1 1,1 1,-1-2,1 0,-2 1,1-1,1 1,-1-1,0 0,0 2,-1-2,1 0,-2 2,-24 19,-41 26,65-46,47-42,-30 26,1-1,23-15,-30 24,1 1,-1-1,0 0,-1-1,1 0,-1 0,7-10,-13 17,-1 0,0-1,0 1,0 0,0 0,0 0,0 0,0-1,0 1,0 0,0 0,0 0,0-2,0 2,0 0,0 0,0 0,0-1,0 1,0 0,0 0,0 0,-1-1,1 1,0 0,0 0,0 0,0 0,0-1,0 1,-1 0,1 0,0 0,0 0,0 0,0 0,-1 0,1-1,0 1,0 0,0 0,-2 0,-13 1,-15 8,-32 23,38-19,0 0,0-2,-1 0,-46 13,67-24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45.45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232 1683,'-2'-77,"5"-82,-1 144,2 0,9-28,5-17,-15 40,3 3,0-2,12-21,6-17,-13 30,1 0,1 1,18-27,-12 27,3-1,-1 2,2 1,35-29,-17 13,-30 27,1 3,16-17,116-74,-133 93,1 2,0 0,25-8,3-2,-9 4,66-17,-64 20,32-5,-48 11,1-1,0-1,0 0,17-8,39-21,158-63,-10 31,-48 32,85-22,-233 50,0 2,0 1,34 0,12-3,-6 1,-47 5,-1-3,1 2,-1-2,0 0,1-2,24-8,-36 10,24-9,-29 12,-1-1,0 1,0 0,0 0,1-1,-1 1,0 0,0 0,0 0,1 0,-1 0,0 0,0 0,0 0,1 0,-1 1,0-1,0 0,-1 1,1-1,3 1,-4 0,0-1,0 1,0-1,0 1,0-1,0 2,0-2,0 1,0-1,0 1,0-1,0 0,-1 1,1-1,0 1,0-1,0 1,-2-1,2 0,0 1,-1-1,1 1,0-1,-1 0,1 1,0-1,-1 0,1 0,-1 1,-18 14,15-14,-215 140,205-132,-1-1,-1-1,-1 1,1-2,-1 0,-32 6,6-5,-71 4,98-9,-1 1,2 0,-2 2,1-1,-26 12,-28 9,47-17,1 0,0 1,-20 11,-41 18,49-23,1 0,-35 22,-22 10,-128 48,329-157,-31 14,1 3,-2-4,96-79,-77 64,-148 94,-1-1,-3-3,0-2,-2-1,-90 23,113-37,0 3,-57 28,-15 6,73-32,1 0,-35 23,-25 12,-131 48,200-90,33-15,32-16,7-3,-2-3,57-44,-216 137,74-44,-45 20,64-33,1 1,0 1,2 0,-1 0,1 2,0 0,1 1,-22 21,34-29,-143 146,107-112,-49 66,52-61,-82 100,108-128,-1-1,1 0,0 1,2 1,0-1,1 2,-7 27,7-12,2-2,1 2,2 35,1-21,-14 79,11-91,0 2,5 43,-2 43,-10-71,8-35,-2 1,1 21,3-10,1-8,-1-1,-1 1,-1-1,0 1,-2-1,0 1,-8 19,-2-6,5-1,-14 63,22-87,0-2,0 1,-1 0,2 0,0-1,0 2,0-2,2 2,-1-2,0 1,3 7,-4-13,0 0,0 0,0 0,0 0,0 1,0-1,1 0,-1 0,0 0,0 0,0 0,0 0,0 0,0 0,0 0,0 0,0 0,0 1,0-1,0 0,0 0,0 0,0 0,0 0,1 0,-1 0,0 0,0 0,0 0,0 0,0 0,0 0,0 0,0 0,0 0,1 0,-1 0,0 0,0 0,0 0,0 0,0 0,0 0,0 0,0 0,0 0,0 0,1 0,-1 0,0 0,0 0,0 0,0-1,0 1,0 0,0 0,0 0,0 0,0 0,4-10,0-11,-2-9,10-108,-4 91,-2 14,-1 1,0-39,-4 48,9-45,-2 25,-5 15,1 2,2 0,16-42,13-21,11-22,-13 19,-17 51,-13 29,2 0,0 0,10-16,6-5,-5 5,2 0,3 1,28-32,19-17,-47 50,1 1,29-25,22-18,26-20,-86 78,1 0,1 0,0 2,0 0,31-12,2 2,65-38,-89 44,47-27,-45 23,0 1,1 2,32-12,13-2,-45 15,-22 9,-11 5,-110 44,-140 80,208-102,-50 21,55-27,-42 25,-27 20,-140 89,205-115,119-109,-23 30,-19 17,43-46,-60 56,1 0,2 2,-1-2,2 3,0 0,33-17,184-110,-172 101,-47 28,-42 28,-14 9,1 4,-64 60,-56 84,105-117,-70 57,120-110,-145 129,149-133,0 0,0 0,0 0,-1 1,1-1,0 0,0 0,0 0,0 0,-1-1,0 1,1 0,0-1,-2 1,2-1,0 0,-2 1,2-1,0 0,-4 0,4 0,1-1,-1 1,0-1,-1 1,1-1,1 1,-1-1,0 0,1 1,-1-1,1 0,-2 0,2 1,-1-1,1-1,-1 1,1 0,0 0,-1 0,1 1,0-1,0-1,-2-11,0 1,1 0,2-23,-1 26,0-2,0 0,2-1,-1 1,1 0,0 0,1 1,0-1,7-14,0 5,-7 13,1 0,-1 0,1 0,1 0,-1 0,11-9,82-80,26-24,-91 85,-24 25,2-1,17-14,-4 7,26-31,1-2,91-63,-108 88,1 1,2 1,1 1,64-28,23-9,14-5,-112 56,-18 7,1-1,-1-1,0 0,14-7,15-11,66-27,-75 36,129-45,-72 19,18-7,18-2,-92 35,-1 0,1 1,1 2,0 0,52-8,-70 15,1 0,-1-1,0 1,19-10,-18 7,1 1,25-7,-24 8,80-12,-87 15,1 1,0 0,-1 0,2 1,-2-1,1 2,-1-1,15 5,-22-5,0-1,0 0,1 0,-2 0,1 1,0-1,0 0,0 1,-1-1,2 1,-1-1,-1 1,1-1,0 1,-1-1,1 1,0 1,-1-2,2 1,-2 0,1 0,-1-1,0 1,1 0,-1 0,0 0,1-1,-1 1,0 0,0 0,0 1,0-1,0 0,0-1,0 1,0 0,0 0,0 0,-1 0,1 0,0-1,0 1,-1 0,1 1,-1-2,1 1,-2 0,2 0,-1-1,1 1,-2 1,-5 5,0-1,-2 2,1-3,-11 8,6-4,-122 102,173-156,-26 34,0 1,1 0,-2-1,1 0,-2-1,0 0,-1-1,13-20,-22 33,0 0,0 0,0 0,0-1,1 1,-1 0,0 0,0-1,0 1,0 0,0 0,0-1,0 1,0 0,0 0,0 0,0-1,0 1,0 0,0 0,0-1,-1 1,1 0,0 0,0 0,0-1,0 1,0 0,0 0,-1 0,1-1,0 1,0 0,0 0,0 0,-1 0,1 0,0 0,0-1,0 1,-2 0,2 0,-16 1,-17 9,5 3,-44 26,18-9,-36 16,-62 33,129-67,0-1,0-1,-29 7,-41 19,45-16,-1-3,-84 21,105-30,-116 44,5-26,102-21,-1 2,-70 20,92-20,0 1,1 0,-1 2,2-2,-16 15,-36 22,27-16,35-24,-1-1,2-1,-2 2,0-2,0 0,1 1,-2-1,1-1,-1 0,1 0,-12 4,17-6,0 0,0 0,0 0,-1 0,1 0,0 0,0 0,0 0,-1 0,1 0,0 0,0 0,0 0,0 0,-1 0,1 0,0 0,0 0,0 0,0 0,-1 0,1 0,0 0,0 0,0 0,0-1,0 1,-1 0,1 0,0 0,0 0,0 0,0-1,0 1,0 0,0 0,0 0,-2 0,2-1,0 1,0 0,0 0,0 0,0 0,0-2,0 2,0 0,0 0,0 0,0-1,7-14,16-11,85-77,-16 14,-68 69,2 2,0 0,2 2,0 1,1 0,1 2,0 2,40-12,-58 20,7-1,0-2,0 1,23-11,-19 6,1 1,38-10,-37 13,1-2,29-12,115-46,-127 52,44-10,-61 18,-1 0,31-13,-45 16,0 0,0-1,1 2,-2 1,1-1,1 1,20 1,-16 0,-2 0,0-1,27-5,-40 5,0 1,-1 0,2-1,-1 1,0 0,-1 0,1 0,0 0,1 0,-1 0,-1 0,1 0,0 0,0 0,-1 0,2 0,-1 1,0-1,-1 0,1 0,0 1,1-1,-2 1,1-1,0 2,-1-1,0 0,0-1,0 1,0-1,0 1,0 0,-1-1,1 1,0-1,0 1,-1-1,1 1,-2-1,2 1,0-1,-1 1,1-1,-1 0,1 2,-1-2,1 0,-1 1,1-1,-2 0,2 1,-1-1,0 0,1 0,-1 0,1 0,-1 0,-1 0,2 1,-1-2,-159 36,80-19,-159 34,72-4,149-42,-1 1,-29 2,28-4,-41 9,-141 63,76-26,110-42,1-3,-2 0,-26 5,26-6,0 2,2 0,-1 1,-27 12,-14 6,41-18,-10 1,0 3,1 1,0 0,-24 15,7 1,-61 37,33-20,32-16,-41 36,43-30,-58 72,84-94,-1 1,3 0,-2 0,3 0,-1 1,2 0,0 1,0 0,-2 18,4-21,0 0,0-1,-1-1,0 2,-1-1,-9 12,9-11,-2 0,4 0,-7 16,-2 5,4-10,2 0,1 1,-3 28,-4 15,9-46,0 0,1 25,3-31,-1 1,-1-1,-1 2,1-2,-10 24,0-6,1 2,-7 51,-2 7,14-59,-5 36,6-31,-13 59,11-61,0 0,-1 62,9 376,-4-466,-1-16,0-3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2.81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1,'11'1,"-2"0,1 1,-1 1,1 0,0 0,-2 0,12 7,14 3,103 34,-96-34,-32-9,2-1,0 0,-1-1,1 0,0 1,14-1,-8-2,1 0,0 0,-1 1,1 1,0 0,0 2,0-1,17 7,28 6,-49-14,-1 1,1 1,-2 0,16 6,-12-3,-1-2,1-1,1 1,30 3,8 3,247 38,-272-43,0-1,-1 3,-1 1,52 21,70 48,-108-51,-2 2,65 61,-100-86,1 2,-1-1,1 2,-1-1,5 12,12 13,-10-13,1 0,-2 1,16 38,8 13,-10-26,80 123,-68-101,-14-26,-5-9,35 55,-26-47,27 56,-27-45,-11-21,0 0,-2 2,-1-1,-2 1,-1 0,9 58,-17-77,-2-10,1-1,-1 0,0 1,2-1,-2 2,0-2,0 1,0-1,0 0,0 1,-2-1,2 2,-1 0,-4 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7.48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1,'37'1,"-1"2,46 10,-47-6,0-3,54 3,-72-6,0 0,23 5,32 2,50-10,88 4,-176 0,1 2,-1 0,0 3,0 0,53 19,30 27,-74-33,-23-12,36 22,48 25,-75-40,0 0,45 31,2 6,-44-31,36 30,-41-26,43 56,-2-3,-20-18,-42-49,2 0,-1 0,3-1,-2 0,2 0,20 15,-22-19,-1 1,0-1,-1 2,0 0,0-1,0 2,-1-1,7 14,14 21,-2-6,-1 0,21 54,7 13,1 4,-43-91,0 1,-2-1,0 2,4 22,10 24,-12-37,-2 0,-1 1,3 39,-6 42,-4-76,2 0,8 56,-4-53,-1 0,-4 73,-2-43,2-53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08.61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1733 1025,'-2'-4,"-1"1,1 1,-1-1,2-1,0 1,-1 0,0 0,1-1,0 1,1 0,-1-6,-10-23,6 25,-1 0,2 0,-2 0,0 2,0-2,-2 2,3-1,-3 1,-14-10,-5 2,-47-17,30 12,31 14,0 0,0 0,-27-2,-24-7,-21-15,-113-32,162 53,1 0,-1 2,-66-3,5 6,-169-26,232 22,2 1,0 0,-43 1,22 3,2-1,-59-10,109 12,1 0,-2 0,1 0,0 0,0 0,0 0,-1-1,1 1,0 0,1-2,-1 2,0-1,-1 1,1-1,1 1,-1-1,0 1,1-1,-1 0,-1 1,2-1,-1 0,1 1,-1-1,1 0,-1-2,1 2,0 0,0-1,0 1,1 0,-1 0,0 0,1 0,-1-2,1 2,-1 0,2 0,-2 0,1 0,0 0,-1 0,4-1,0-4,2 1,0 0,0 1,0 0,1-1,9-2,-6 2,-1 2,1 1,-1-1,1 0,0 2,0 0,1 0,0 0,-2 1,2 1,-2-1,2 2,-1-1,10 4,13 5,0 0,56 28,19 5,-88-37,0-2,1 0,24 1,-23-3,-1 0,36 10,246 91,-266-91,43 9,21 8,110 31,-185-55,-1-1,32 0,-56-4,-1 0,1 0,1 0,-2 0,1 0,0 0,0 0,-1 0,1 0,1-1,-2 1,1 0,0 0,-1-1,1 1,-1 0,1-1,0 1,-1-1,2 1,-2-1,1 1,-1-2,1 2,-1-1,0 1,1-1,-1 0,1 0,-1-1,2 0,-2 0,0-1,0 1,0 0,0 0,0 0,0-1,0 1,-3-3,0-8,-2 1,-11-21,15 30,-12-22,-1 1,-2 1,-1 0,0 0,-30-27,33 35,-2 3,1 0,-1 0,-1 2,-1 0,1 0,-1 1,-35-12,24 14,0-1,-1 3,0-1,-31 1,-123 1,109 6,-78-11,38 1,-146 8,114 1,131 0,5-1,0 0,0 0,0-1,-1 0,-14-4,25 5,-2-1,1 1,-1-1,2-1,-1 2,1-1,-2 0,2 0,-1-1,1 1,-1 0,0 0,1-1,0 0,-1 1,1-1,0 1,0-1,0 0,-1 1,2-2,-1 1,1 1,-1-1,1 0,-1 0,1 1,0-2,0 1,0 0,0 0,0 1,0-1,1-4,1 3,0-2,-1 1,1 1,1-2,-1 2,0-1,1 1,0-1,0 1,0 0,1-1,-1 2,1-1,0 1,-1-1,1 0,1 1,-2 0,8-1,0-3,-1 3,2-1,-1 0,1 2,0-1,19 0,-19 3,-1 0,-1 1,1 0,0 1,0 0,-1 0,1 2,0-1,-2 0,14 8,11 7,49 35,-8-4,-17-14,-20-11,69 32,-37-22,-3 2,66 46,-26-14,-58-36,-27-17,2-1,38 19,-60-32,-1-1,0 1,0-1,2 1,-2-1,0 0,0 0,0 1,0-1,1 0,-1 0,1 0,-1 0,1 0,-1-1,0 1,0 0,0 0,1-1,0 1,-1-1,0 1,2-2,-1 1,-1-1,2 1,-1-2,-1 1,2 0,-2 0,0 0,0-1,1 1,-1 0,1-3,3-8,0-2,-3 1,4-20,-5 22,2 0,-1 0,-2 0,1 1,-1-1,-3-23,1 30,0 0,1-1,-2 1,1-1,0 1,-2 0,0 0,1 1,-1-2,1 2,-1-1,-1 1,1 1,-7-6,-2 0,0 1,-2-1,1 2,0 0,-1 1,0 0,-1 1,1 1,-2 0,1 0,0 2,0 0,-1 1,-29 1,21-1,-42-6,-23 0,72 7,14 1,-1-1,0 0,0 0,1 0,-1 0,-1 0,1-1,0-1,0 1,1 0,-1 0,1-1,0 1,-6-5,9 6,1 0,0 0,0 0,-1-1,1 1,0 0,0 0,0-1,-2 1,2 0,0 0,0-1,0 1,0 0,0 0,0-1,0 1,0 0,-1 0,1-1,0 1,0 0,0-1,0 1,0 0,0 0,1-1,-1 1,0 0,0-1,0 1,0 0,0 0,0-1,0 1,2 0,-2 0,0-1,0 1,18-10,20-1,-8 6,59 0,-57 4,45-7,-109 7,-42-7,26 3,41 5,-216-31,145 12,42 9,-47-7,49 13,21 3,1 0,-1-1,-17-5,30 7,0 0,0 0,-1 0,1 0,0 0,0 0,0 0,0 0,0 0,-2 0,2 0,0 0,0 0,0 0,0 0,0 0,-1 0,1 0,0 0,0 0,0 0,0 0,0 0,-1 0,1 0,0 0,0 0,0 0,0-1,0 1,0 0,0 0,-1 0,1 0,0 0,0 0,0-1,0 1,0 0,0 0,0 0,0 0,0 0,0-1,0 1,0 0,0 0,0 0,0 0,0 0,0-1,0 1,0 0,0 0,0 0,0 0,0 0,0-1,0 1,0 0,1 0,-1 0,0 0,0 0,0 0,0-1,19-4,25 1,-19 4,48 8,7-1,-80-7,1 0,-1 0,2 0,-2 0,1 0,-1 0,0 0,1 0,-1 0,1 0,-1 0,1 0,-1 0,2 0,-2 0,0 0,1-1,-1 1,1 0,-1 0,0 0,1-1,-1 1,1 0,-1 0,0-1,2 1,-2 0,0-1,1 0,-11-11,-32-14,38 24,-39-24,6 4,-2 0,-42-16,63 32,-1 3,1 0,-1-1,0 3,0 0,0 0,0 2,-21 2,-24 0,57-3,-2 0,2 1,0 0,0 0,0 1,-2-1,-8 6,59-24,87-20,-123 36,0 0,0 0,0 0,0 1,0-1,1 1,-1 0,0 1,0-1,0 1,8 2,1 1,-2 2,0 0,19 12,-30-18,67 32,-66-30,1-1,1 1,-2-1,1 0,1 0,-2-1,2 1,-1-1,0 0,0 0,1 0,-2 0,2 0,-1-1,8-1,-12 2,0 0,0 0,1 0,-1-1,0 1,0 0,0 0,1 0,-1 0,0 0,0-1,0 1,0 0,0 0,1 0,-1 0,0-1,0 1,0 0,0 0,0-1,0 1,0 0,0 0,0 0,0-1,0 1,0 0,0 0,0-1,0 1,0 0,0 0,0 0,0-1,0 1,0 0,0-2,-11-7,-17-9,25 17,-25-13,-2 2,0 1,-1 1,0 1,-1 2,-52-6,20 8,40 4,0-1,-31-7,54 9,1 0,-2 0,1 0,0 0,0 0,0 0,0-1,-1 1,2 0,-1-1,0 1,0-1,0 1,1-1,-2 1,1-1,1 1,-1-1,0 0,1 1,-1-1,1-1,-2 1,2 1,-1-1,1 0,-1-2,1 2,1 0,-1 0,1-2,-1 2,2 0,-2 0,1 0,-1 0,1 0,0-1,0 1,-1 0,2 1,-1-2,0 1,3-1,5-5,2 0,0 0,15-5,-20 9,0 1,0-1,1 2,-1-2,1 1,-1 1,1 0,9 0,-13 1,0 0,0 0,1 1,-2-1,2 1,-1 0,0-1,0 1,0 0,0 2,0-2,-1 0,2 1,-2-1,1 1,-1 0,0 0,1 0,1 3,10 7,1 0,-1-1,2 0,1-1,-1-1,1-1,31 12,-36-15,1-1,-1-1,1 0,0-1,0-1,0 2,1-3,-1 0,0 0,22-4,-18 2,1 2,0-1,0 2,23 2,-19 3,-12-4,-2 0,2-1,-2 0,17 2,-25-4,-1-1,1 1,0 0,-1 0,1 0,-1 0,1 1,-1-1,1 0,-2 0,1 1,0-1,1 0,-1 1,0-2,-1 2,0-2,-11-3,-1-2,0 3,0-2,-1 3,0 0,1 0,-30-2,-112 5,72 2,-64-12,77 3,71 7,-1 0,0 0,0 0,-1 0,1 0,0 0,0-1,0 1,-1 0,1 0,1-1,-1 1,0 0,0-1,-1 1,1-1,1 1,-1-1,0 1,0-2,1 1,-3 0,4 0,-1 0,0 1,0-1,0 1,0-1,2 0,-2 1,0-1,1 0,-1 1,1-1,-1 1,0-2,1 2,-1-1,1 1,-1-1,2 1,-1 0,-1-1,2 0,5-3,2 0,-2 0,1 1,11-4,-11 6,-1 0,-1 0,1 0,0 0,0 1,-1 0,1 0,0 1,1 0,-1 0,10 2,-3 3,1 0,0 1,18 10,8 5,-13-11,1-2,0 0,1-3,-1 1,1-3,41 3,-1-1,118 6,-182-12,0 0,1 1,-1 0,0 0,0 1,0-1,0 1,0 0,0 0,-2 0,2 2,-1-1,1-1,-1 2,0 0,-1-1,7 8,4 4,-1 3,-1-2,16 30,1-1,-11-13,-12-18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38.63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1995 355,'0'-4,"0"2,0-1,2 0,-2-1,1 1,0 1,0-1,0-1,1 2,-1-1,1 0,-1 0,2 1,-2-1,4-1,40-31,-40 32,0 1,0-1,-2 1,2-1,-2-1,1 1,0 0,-1-1,1 1,-1-1,0 1,-1-2,1 1,-1-1,0 1,1 0,0-6,-3 8,0 1,0 0,0-2,-1 2,1 0,0-1,-1 1,1 0,0 0,-1-1,0 0,1 1,-2 0,1 0,0 0,1 0,-1 0,0 0,-1 0,1 0,0 0,0-1,-2 2,2-1,0 0,0 1,0-1,-2 1,2-1,0 1,-2 0,2 0,0-1,0 1,-2 0,0 0,-11-1,-1 0,1 1,-16 2,14-1,-154-2,-66 3,210 1,0 1,0 1,1 1,-2 1,2 1,-33 15,48-19,1-2,-1 2,-20 1,21-3,-1 0,-1 1,2 0,-13 5,-27 14,18-5,-46 14,-93 35,82-20,-99 38,137-60,0 1,2 2,0 3,-47 38,61-43,-28 28,28-22,-30 21,31-27,-38 38,66-55,0-2,-1 2,1 0,0 0,2 0,-1 1,-6 16,-6 18,16-41,-1-2,1 1,-2-1,2 1,0-1,-1 1,1 0,0-1,0 1,-1 0,1-1,0 1,0-1,0 1,0 0,0-1,0 1,0 1,0-2,0 1,0 0,0-1,1 1,-1 0,0-1,0 1,1 0,-1-1,0 1,2-1,-1 2,0-2,0 0,0 0,1 0,0 0,-1 0,0 0,1 0,0 0,-1 0,0 0,0-1,1 1,0 0,-1-1,2 0,7-3,1-1,-1 0,14-9,-10 3,-1-1,0 0,-1-1,0 0,16-23,38-78,-50 85,-1-1,3 3,2 0,28-36,1 18,3 0,2 1,0 4,109-61,-108 71,2 0,2 3,0 3,93-27,-60 16,-19 15,-42 11,1 1,53-7,-67 11,1 1,-1-1,26-9,-28 7,-2 1,2 1,-1 0,1 2,29-4,774 7,-785-5,-30-4,-15-6,-1 9,-2-2,3 2,-3 0,1 1,0 0,-1 0,1 2,-2 0,2 0,-1 1,-28 2,23 1,-1 2,0 1,1 0,1 2,-23 9,-26 9,11-6,-51 14,93-30,1 0,0 1,0 1,-1 0,1 1,1 0,-19 13,10-6,-1-1,-39 17,106-71,-17 22,2 0,62-36,-80 50,0 1,0 1,1-1,-1 2,1 0,0 0,0 1,1 0,15 1,6 0,63-10,-60 8,46 1,-18 4,-181-4,-129 4,218 1,0 1,-28 8,35-5,0 1,0-1,1 2,0 1,1 1,-18 12,40-25,-1 1,-1-1,2 1,-1 0,-1-1,1 0,5-5,12-13,0 2,50-32,-63 44,3 1,-2 0,1 1,1 0,-1 0,1 1,0 0,0 1,-1 1,1-2,15 2,453 2,-450 5,-28-2,-16 1,-19-2,1-1,-1-2,1 0,-1-2,-61-11,52 7,1 4,0 1,-46 3,-3 0,80-2,0 0,0 2,0-1,-1 0,1 1,1 0,-1 0,0 2,-13 5,3 0,-15 6,0 2,-38 24,68-38,1 0,-1 0,0-1,0 0,-10 3,10-3,-2-1,1 1,1 1,-13 6,-45 33,202-133,-8 23,-113 62,0-1,0 2,1-1,-1 2,1 1,0 1,0-1,22 1,26 0,-57 3,-44-1,-33-1,-72 2,133 1,0-1,0 2,0-1,1 0,-1 1,1 0,-2 1,2-1,0 0,1 2,-7 4,6-3,-2-2,2 2,-1-2,0-1,0 2,-1-2,0 0,-15 5,14-7,1 1,-1 0,1 2,0-1,1 0,-2 0,2 2,0-1,-11 8,2-4,0 1,-1-3,-1 1,0-1,-21 4,78-34,5-3,76-34,-93 50,-17 6,1 1,-1 0,1 0,0 1,0 1,-1 0,2 0,15-1,487 4,-478 7,-28 1,-8-9,-1 1,1 0,0-1,-1 1,1-1,-1 1,1-1,-1 1,0-1,1 1,-2-1,1 1,1-1,-1 0,0 2,1-2,-1 0,-1 0,0 1,-18 3,-1-1,0 1,1-2,-2-1,2-1,-38-3,-1 0,37 3,-4-1,0 0,-1 2,2 1,-1 1,0 1,-39 10,17-5,43-9,-1 1,1-1,-1 1,0 0,1 0,-1 0,1 0,-1 2,2-1,-2 0,1 0,0 1,0 0,-5 4,45-19,1-7,-27 13,-1 1,1-1,0 2,0 0,1-1,-1 2,2 0,-1-1,1 2,-2 0,19 0,74 3,-138-2,-180 3,201 0,-1 1,1 2,-1-1,-26 13,20-9,3 0,1 0,0 0,1 1,-25 17,-26 14,23-16,-33 28,72-48,6-5,16-13,27-20,96-56,-88 64,-40 21,1 0,21-14,-24 11,1 2,1-1,-2 2,2-1,0 1,-1 1,14-4,-24 8,0 0,0-1,0 1,0 0,0 0,0 0,0 0,0 0,0 0,1 0,-1 0,0 0,0 0,0 0,0 0,0 0,0 0,0 0,0 0,2 0,-2 0,0 0,0 0,0 0,0 0,0 0,0 0,0 0,0 0,1 0,-1 0,0 0,0 0,0 0,0 0,0 0,0 0,0 0,0 1,0-1,0 0,0 0,1 0,-1 0,0 0,0 0,0 0,0 0,0 0,0 1,0-1,0 0,0 0,0 0,0 0,0 0,0 0,0 0,0 0,0 1,0-1,0 0,0 0,0 0,0 0,0 0,0 0,-10 10,-13 7,-256 125,279-141,-1-1,1 0,-1 1,0-1,1 0,-1 2,1-2,-2 0,2 0,-1 0,0 1,1-1,-1 0,0 0,1 0,-2 0,2 0,-1 0,0 0,0-1,0-9,2 6,0 2,0-1,0 1,2-2,-2 2,1 0,0 0,3-5,11-2,0-1,-1 1,2 0,21-7,32-17,-58 27,-4 1,-1 0,1 0,0 2,0-1,0 1,2 0,-2 0,0 1,2 0,-2 1,15-3,94-3,45-1,-346 16,-11 2,183-10,0 0,0 2,0-1,0 1,0 0,0 1,-22 9,5 3,-43 24,23-12,-14 10,-34 17,19-11,54-27,-36 14,83-50,26-14,190-108,-215 128,1 1,33-13,-45 22,0 0,-1 0,1 2,0 0,1 0,0 1,12 1,49 2,90-3,-140-7,-21 4,-19 1,-11 0,0 2,-1 1,1 0,0 3,0 0,-1 1,2 1,-1 1,-31 13,11-4,9-3,-1 1,2 2,-46 26,58-28,0-2,-1-1,-31 9,7-2,30-11,2 2,-1 0,1 1,1 1,-1 0,1 1,-16 16,11-11,9-7,1 1,0 0,0 0,2 0,-15 20,23-27,-2-1,2 1,0 0,0-1,1 0,-1 1,1 0,-2 0,2-1,0 1,-1 1,1-2,1 1,-1-1,0 2,2-2,-2 1,1-1,0 1,-1 0,1-1,0 1,2-1,-2 0,0 1,2-1,-2 0,1 0,1 0,-2 1,1-1,0-1,1 1,3 1,30 16,-21-13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38.63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1995 355,'0'-4,"0"2,0-1,2 0,-2-1,1 1,0 1,0-1,0-1,1 2,-1-1,1 0,-1 0,2 1,-2-1,4-1,40-31,-40 32,0 1,0-1,-2 1,2-1,-2-1,1 1,0 0,-1-1,1 1,-1-1,0 1,-1-2,1 1,-1-1,0 1,1 0,0-6,-3 8,0 1,0 0,0-2,-1 2,1 0,0-1,-1 1,1 0,0 0,-1-1,0 0,1 1,-2 0,1 0,0 0,1 0,-1 0,0 0,-1 0,1 0,0 0,0-1,-2 2,2-1,0 0,0 1,0-1,-2 1,2-1,0 1,-2 0,2 0,0-1,0 1,-2 0,0 0,-11-1,-1 0,1 1,-16 2,14-1,-154-2,-66 3,210 1,0 1,0 1,1 1,-2 1,2 1,-33 15,48-19,1-2,-1 2,-20 1,21-3,-1 0,-1 1,2 0,-13 5,-27 14,18-5,-46 14,-93 35,82-20,-99 38,137-60,0 1,2 2,0 3,-47 38,61-43,-28 28,28-22,-30 21,31-27,-38 38,66-55,0-2,-1 2,1 0,0 0,2 0,-1 1,-6 16,-6 18,16-41,-1-2,1 1,-2-1,2 1,0-1,-1 1,1 0,0-1,0 1,-1 0,1-1,0 1,0-1,0 1,0 0,0-1,0 1,0 1,0-2,0 1,0 0,0-1,1 1,-1 0,0-1,0 1,1 0,-1-1,0 1,2-1,-1 2,0-2,0 0,0 0,1 0,0 0,-1 0,0 0,1 0,0 0,-1 0,0 0,0-1,1 1,0 0,-1-1,2 0,7-3,1-1,-1 0,14-9,-10 3,-1-1,0 0,-1-1,0 0,16-23,38-78,-50 85,-1-1,3 3,2 0,28-36,1 18,3 0,2 1,0 4,109-61,-108 71,2 0,2 3,0 3,93-27,-60 16,-19 15,-42 11,1 1,53-7,-67 11,1 1,-1-1,26-9,-28 7,-2 1,2 1,-1 0,1 2,29-4,774 7,-785-5,-30-4,-15-6,-1 9,-2-2,3 2,-3 0,1 1,0 0,-1 0,1 2,-2 0,2 0,-1 1,-28 2,23 1,-1 2,0 1,1 0,1 2,-23 9,-26 9,11-6,-51 14,93-30,1 0,0 1,0 1,-1 0,1 1,1 0,-19 13,10-6,-1-1,-39 17,106-71,-17 22,2 0,62-36,-80 50,0 1,0 1,1-1,-1 2,1 0,0 0,0 1,1 0,15 1,6 0,63-10,-60 8,46 1,-18 4,-181-4,-129 4,218 1,0 1,-28 8,35-5,0 1,0-1,1 2,0 1,1 1,-18 12,40-25,-1 1,-1-1,2 1,-1 0,-1-1,1 0,5-5,12-13,0 2,50-32,-63 44,3 1,-2 0,1 1,1 0,-1 0,1 1,0 0,0 1,-1 1,1-2,15 2,453 2,-450 5,-28-2,-16 1,-19-2,1-1,-1-2,1 0,-1-2,-61-11,52 7,1 4,0 1,-46 3,-3 0,80-2,0 0,0 2,0-1,-1 0,1 1,1 0,-1 0,0 2,-13 5,3 0,-15 6,0 2,-38 24,68-38,1 0,-1 0,0-1,0 0,-10 3,10-3,-2-1,1 1,1 1,-13 6,-45 33,202-133,-8 23,-113 62,0-1,0 2,1-1,-1 2,1 1,0 1,0-1,22 1,26 0,-57 3,-44-1,-33-1,-72 2,133 1,0-1,0 2,0-1,1 0,-1 1,1 0,-2 1,2-1,0 0,1 2,-7 4,6-3,-2-2,2 2,-1-2,0-1,0 2,-1-2,0 0,-15 5,14-7,1 1,-1 0,1 2,0-1,1 0,-2 0,2 2,0-1,-11 8,2-4,0 1,-1-3,-1 1,0-1,-21 4,78-34,5-3,76-34,-93 50,-17 6,1 1,-1 0,1 0,0 1,0 1,-1 0,2 0,15-1,487 4,-478 7,-28 1,-8-9,-1 1,1 0,0-1,-1 1,1-1,-1 1,1-1,-1 1,0-1,1 1,-2-1,1 1,1-1,-1 0,0 2,1-2,-1 0,-1 0,0 1,-18 3,-1-1,0 1,1-2,-2-1,2-1,-38-3,-1 0,37 3,-4-1,0 0,-1 2,2 1,-1 1,0 1,-39 10,17-5,43-9,-1 1,1-1,-1 1,0 0,1 0,-1 0,1 0,-1 2,2-1,-2 0,1 0,0 1,0 0,-5 4,45-19,1-7,-27 13,-1 1,1-1,0 2,0 0,1-1,-1 2,2 0,-1-1,1 2,-2 0,19 0,74 3,-138-2,-180 3,201 0,-1 1,1 2,-1-1,-26 13,20-9,3 0,1 0,0 0,1 1,-25 17,-26 14,23-16,-33 28,72-48,6-5,16-13,27-20,96-56,-88 64,-40 21,1 0,21-14,-24 11,1 2,1-1,-2 2,2-1,0 1,-1 1,14-4,-24 8,0 0,0-1,0 1,0 0,0 0,0 0,0 0,0 0,0 0,1 0,-1 0,0 0,0 0,0 0,0 0,0 0,0 0,0 0,0 0,2 0,-2 0,0 0,0 0,0 0,0 0,0 0,0 0,0 0,0 0,1 0,-1 0,0 0,0 0,0 0,0 0,0 0,0 0,0 0,0 1,0-1,0 0,0 0,1 0,-1 0,0 0,0 0,0 0,0 0,0 0,0 1,0-1,0 0,0 0,0 0,0 0,0 0,0 0,0 0,0 0,0 1,0-1,0 0,0 0,0 0,0 0,0 0,0 0,-10 10,-13 7,-256 125,279-141,-1-1,1 0,-1 1,0-1,1 0,-1 2,1-2,-2 0,2 0,-1 0,0 1,1-1,-1 0,0 0,1 0,-2 0,2 0,-1 0,0 0,0-1,0-9,2 6,0 2,0-1,0 1,2-2,-2 2,1 0,0 0,3-5,11-2,0-1,-1 1,2 0,21-7,32-17,-58 27,-4 1,-1 0,1 0,0 2,0-1,0 1,2 0,-2 0,0 1,2 0,-2 1,15-3,94-3,45-1,-346 16,-11 2,183-10,0 0,0 2,0-1,0 1,0 0,0 1,-22 9,5 3,-43 24,23-12,-14 10,-34 17,19-11,54-27,-36 14,83-50,26-14,190-108,-215 128,1 1,33-13,-45 22,0 0,-1 0,1 2,0 0,1 0,0 1,12 1,49 2,90-3,-140-7,-21 4,-19 1,-11 0,0 2,-1 1,1 0,0 3,0 0,-1 1,2 1,-1 1,-31 13,11-4,9-3,-1 1,2 2,-46 26,58-28,0-2,-1-1,-31 9,7-2,30-11,2 2,-1 0,1 1,1 1,-1 0,1 1,-16 16,11-11,9-7,1 1,0 0,0 0,2 0,-15 20,23-27,-2-1,2 1,0 0,0-1,1 0,-1 1,1 0,-2 0,2-1,0 1,-1 1,1-2,1 1,-1-1,0 2,2-2,-2 1,1-1,0 1,-1 0,1-1,0 1,2-1,-2 0,0 1,2-1,-2 0,1 0,1 0,-2 1,1-1,0-1,1 1,3 1,30 16,-21-13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45.16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222 236,'1'-7,"1"2,0-2,-1 1,2-1,0 2,-1-2,2 2,0-2,-1 2,1-1,1 1,-1 0,1 0,0 0,0 1,1 0,0-1,-2 2,4-1,-2 0,7-1,-4 1,1-1,-1 1,0-2,11-7,-14 9,0 0,1-1,-1 2,1 0,-1-1,1 1,1 1,-1 0,0 0,14-3,75-8,-132 36,11-9,-2-1,0 0,-1-2,0-1,-2 0,2-2,-2-2,-35 5,70-13,-1 0,0-1,1 0,-1 1,-1-1,1-1,4-3,5-4,10-5,0-1,0 2,2 2,46-22,-54 32,1-1,-1 2,1 0,-2 1,2 1,0 0,18 3,19-1,93-3,102 3,-215 6,-36-8,1 0,0 0,0 0,0 0,0 0,0 0,0 1,0-1,0 0,0 0,0 0,0 0,0 0,0 0,0 0,0 0,0 0,0 0,0 0,0 0,0 0,0 0,0 1,0-1,0 0,0 0,0 0,0 0,0 0,0 0,0 0,0 0,0 0,0 0,0 0,0 0,0 0,0 0,0 0,0 1,0-1,0 0,1 0,-1 0,0 0,0 0,0 0,0 0,0 0,0 0,0 0,0 0,0 0,0 0,0 0,0 0,-20-1,-34-5,-1 1,0 3,-68 5,20 14,76-12,1 0,0-1,-30-1,17-1,2 2,-1 1,1 2,-57 17,20-5,-17 5,-46 10,137-34,0 0,0 0,0 0,0 0,0 0,0 0,0 0,0 0,0-1,0 1,0 0,0 0,0 0,0 0,0 0,0 0,0 0,0 0,0 0,0-1,0 1,0 0,0 0,0 0,0 0,0 0,0 0,0 0,0 0,0 0,0 0,0 0,0-1,0 1,-2 0,2 0,0 0,0 0,0 0,0 0,0 0,0 0,0 0,0 0,0 0,0 0,0 0,-1 0,1 0,0 0,0 0,0 0,0 0,0 0,0 0,0 0,0 0,0 0,0 0,-1 0,1 0,0 0,0 0,0 0,11-11,15-9,5 3,0-1,1 2,1 2,0 1,1 1,49-11,-45 15,-1 2,2 1,50 1,554 4,-628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02.93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86,'4'-1,"0"1,0-1,0 0,-1 0,2-1,-2 0,7-3,16-5,16 0,11-4,2 2,-2 2,2 3,66-2,-121 9,21 0,0 0,-1 1,0 0,1 1,-1 2,0 0,1 0,31 14,-27-7,9 4,43 24,-55-26,-1 3,0-2,-1 2,-1 2,0-1,20 27,53 56,-72-77,-9-10,1 0,-1 1,-1 1,15 28,-14-21,22 35,-21-39,-1 1,14 32,71 158,-13-37,-68-134,-6-20,-1 0,-1 2,-1-2,0 2,-2 0,-1-1,2 31,-6-2,-1-8,2 0,2 1,9 45,-8-73,21 121,-7-30,-10-71,-2 0,1 49,-5-73,0 1,2-1,-2-1,2 1,0 0,0-1,1 1,7 11,-5-8,0 0,7 25,4 13,-13-40,0 1,-1 0,1 0,-2 0,2 18,-4-16,1-10,0 2,-1-1,0 1,0-1,0 0,0 1,-1-1,1 0,-1 1,-4 7,3-14,-2-1,2 1,-2-1,2 1,0 0,-1-2,1 1,-1 1,0-6,-132-181,106 139,26 41,-1 1,-1 0,0 0,1 0,-2 0,0 2,0-2,-1 1,-9-7,-10-3,1 1,-3 1,-32-12,18 6,8 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16.74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87,'14'-1,"-1"-1,1 1,0-2,24-7,-25 5,2 1,-1 2,0-1,21-1,63-4,-77 4,2 2,-1 1,0 0,0 1,0 1,24 5,197 32,-213-34,0-1,0-2,0 1,31-6,65 4,-118 1,0 2,-1-2,0 1,0 0,-1 1,2 1,-1-1,5 3,-4-1,0-1,1 0,-1 0,0-1,12 2,79 18,109 41,-187-57,-1 1,-1 1,34 19,-108-61,-89-41,77 50,-10-3,55 17,-2 2,0 1,0 0,-1 2,1 0,-1 2,-35-1,-87-14,128 13,19 5,0 0,0-1,0 1,-1 0,1 0,0-1,0 1,0 0,0 0,0-1,0 1,0 0,0-2,0 2,0 0,0 0,0-1,0 1,0 0,0 0,0-1,0 1,0 0,0 0,0-1,1 1,-1 0,0 0,0-1,0 1,0 0,1-1,0 0,2 0,-2-1,1 1,1-1,-1 1,-1 0,2 0,-1 0,1 0,-1 0,0 1,6-1,36-7,-17 3,2 1,35-1,-55 5,-1 0,0 1,2 0,-2 0,1 0,-1 2,0-1,1 1,-2-1,1 1,14 8,143 85,-134-79,67 24,-3-1,151 101,-239-135,10 5,-3 1,2 0,-3 1,0 0,0 1,-1 1,0 0,-2 0,10 19,56 73,-25-41,-31-39,-1 2,-2-1,0 2,22 60,-32-69,0 1,3-3,-1 2,2-1,24 31,-29-43,-2 2,0-2,1 1,-2 1,0-1,3 19,9 24,-8-30,-1 0,-1 1,0-1,0 31,-4-30,1 0,2-1,1 1,11 32,-7-29,-1 0,7 50,-5-15,-1-22,-2 2,2 67,-7-93,0 2,0-2,2 0,-1 0,12 24,-9-23,0-1,-1 2,-2-1,1 0,-1 19,-3 235,0-269,0 0,0-1,0 1,0 0,0 0,0 0,0 0,-1 0,1 1,0-1,-1 0,1 0,0 0,-1 0,1 0,-2-1,2 1,-2 1,2-2,-1 1,1-1,-1 0,0 0,1 0,-2 0,2 2,-1-2,1 0,-1 0,0 0,1 0,-1 0,1 0,-2 0,1-2,1 2,-1 0,1 0,-1 0,1 0,-1-1,-39-25,38 24,-22-18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13.27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211 0,'-92'69,"28"-29,132-92,-66 50,1 0,-2 1,1 0,1 0,-1 0,0 0,1 1,-2-1,1 1,1-1,-1 1,0 0,1-1,-1 1,2 0,-2 0,1 1,-1-1,0 0,1 1,-2-1,1 1,1-1,-1 1,1 0,-1 0,0 0,0 0,0 1,3 2,-4-3,1-1,-1 1,1 0,-1 0,0 1,0 0,0-1,1 0,-1 0,0 1,0-1,0 1,-1-1,2 0,-2 2,1-2,-1 1,1-1,-1 1,0 0,0-1,0 2,0-2,0 1,0-1,0 1,0-1,-1 1,1 1,-1-2,1 0,-2 1,1-1,1 1,-1-1,0 0,0 2,-1-2,1 0,-2 2,-24 19,-41 26,65-46,47-42,-30 26,1-1,23-15,-30 24,1 1,-1-1,0 0,-1-1,1 0,-1 0,7-10,-13 17,-1 0,0-1,0 1,0 0,0 0,0 0,0 0,0-1,0 1,0 0,0 0,0 0,0-2,0 2,0 0,0 0,0 0,0-1,0 1,0 0,0 0,0 0,-1-1,1 1,0 0,0 0,0 0,0 0,0-1,0 1,-1 0,1 0,0 0,0 0,0 0,0 0,-1 0,1-1,0 1,0 0,0 0,-2 0,-13 1,-15 8,-32 23,38-19,0 0,0-2,-1 0,-46 13,67-24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45.45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232 1683,'-2'-77,"5"-82,-1 144,2 0,9-28,5-17,-15 40,3 3,0-2,12-21,6-17,-13 30,1 0,1 1,18-27,-12 27,3-1,-1 2,2 1,35-29,-17 13,-30 27,1 3,16-17,116-74,-133 93,1 2,0 0,25-8,3-2,-9 4,66-17,-64 20,32-5,-48 11,1-1,0-1,0 0,17-8,39-21,158-63,-10 31,-48 32,85-22,-233 50,0 2,0 1,34 0,12-3,-6 1,-47 5,-1-3,1 2,-1-2,0 0,1-2,24-8,-36 10,24-9,-29 12,-1-1,0 1,0 0,0 0,1-1,-1 1,0 0,0 0,0 0,1 0,-1 0,0 0,0 0,0 0,1 0,-1 1,0-1,0 0,-1 1,1-1,3 1,-4 0,0-1,0 1,0-1,0 1,0-1,0 2,0-2,0 1,0-1,0 1,0-1,0 0,-1 1,1-1,0 1,0-1,0 1,-2-1,2 0,0 1,-1-1,1 1,0-1,-1 0,1 1,0-1,-1 0,1 0,-1 1,-18 14,15-14,-215 140,205-132,-1-1,-1-1,-1 1,1-2,-1 0,-32 6,6-5,-71 4,98-9,-1 1,2 0,-2 2,1-1,-26 12,-28 9,47-17,1 0,0 1,-20 11,-41 18,49-23,1 0,-35 22,-22 10,-128 48,329-157,-31 14,1 3,-2-4,96-79,-77 64,-148 94,-1-1,-3-3,0-2,-2-1,-90 23,113-37,0 3,-57 28,-15 6,73-32,1 0,-35 23,-25 12,-131 48,200-90,33-15,32-16,7-3,-2-3,57-44,-216 137,74-44,-45 20,64-33,1 1,0 1,2 0,-1 0,1 2,0 0,1 1,-22 21,34-29,-143 146,107-112,-49 66,52-61,-82 100,108-128,-1-1,1 0,0 1,2 1,0-1,1 2,-7 27,7-12,2-2,1 2,2 35,1-21,-14 79,11-91,0 2,5 43,-2 43,-10-71,8-35,-2 1,1 21,3-10,1-8,-1-1,-1 1,-1-1,0 1,-2-1,0 1,-8 19,-2-6,5-1,-14 63,22-87,0-2,0 1,-1 0,2 0,0-1,0 2,0-2,2 2,-1-2,0 1,3 7,-4-13,0 0,0 0,0 0,0 0,0 1,0-1,1 0,-1 0,0 0,0 0,0 0,0 0,0 0,0 0,0 0,0 0,0 0,0 1,0-1,0 0,0 0,0 0,0 0,0 0,1 0,-1 0,0 0,0 0,0 0,0 0,0 0,0 0,0 0,0 0,0 0,1 0,-1 0,0 0,0 0,0 0,0 0,0 0,0 0,0 0,0 0,0 0,0 0,1 0,-1 0,0 0,0 0,0 0,0-1,0 1,0 0,0 0,0 0,0 0,0 0,4-10,0-11,-2-9,10-108,-4 91,-2 14,-1 1,0-39,-4 48,9-45,-2 25,-5 15,1 2,2 0,16-42,13-21,11-22,-13 19,-17 51,-13 29,2 0,0 0,10-16,6-5,-5 5,2 0,3 1,28-32,19-17,-47 50,1 1,29-25,22-18,26-20,-86 78,1 0,1 0,0 2,0 0,31-12,2 2,65-38,-89 44,47-27,-45 23,0 1,1 2,32-12,13-2,-45 15,-22 9,-11 5,-110 44,-140 80,208-102,-50 21,55-27,-42 25,-27 20,-140 89,205-115,119-109,-23 30,-19 17,43-46,-60 56,1 0,2 2,-1-2,2 3,0 0,33-17,184-110,-172 101,-47 28,-42 28,-14 9,1 4,-64 60,-56 84,105-117,-70 57,120-110,-145 129,149-133,0 0,0 0,0 0,-1 1,1-1,0 0,0 0,0 0,0 0,-1-1,0 1,1 0,0-1,-2 1,2-1,0 0,-2 1,2-1,0 0,-4 0,4 0,1-1,-1 1,0-1,-1 1,1-1,1 1,-1-1,0 0,1 1,-1-1,1 0,-2 0,2 1,-1-1,1-1,-1 1,1 0,0 0,-1 0,1 1,0-1,0-1,-2-11,0 1,1 0,2-23,-1 26,0-2,0 0,2-1,-1 1,1 0,0 0,1 1,0-1,7-14,0 5,-7 13,1 0,-1 0,1 0,1 0,-1 0,11-9,82-80,26-24,-91 85,-24 25,2-1,17-14,-4 7,26-31,1-2,91-63,-108 88,1 1,2 1,1 1,64-28,23-9,14-5,-112 56,-18 7,1-1,-1-1,0 0,14-7,15-11,66-27,-75 36,129-45,-72 19,18-7,18-2,-92 35,-1 0,1 1,1 2,0 0,52-8,-70 15,1 0,-1-1,0 1,19-10,-18 7,1 1,25-7,-24 8,80-12,-87 15,1 1,0 0,-1 0,2 1,-2-1,1 2,-1-1,15 5,-22-5,0-1,0 0,1 0,-2 0,1 1,0-1,0 0,0 1,-1-1,2 1,-1-1,-1 1,1-1,0 1,-1-1,1 1,0 1,-1-2,2 1,-2 0,1 0,-1-1,0 1,1 0,-1 0,0 0,1-1,-1 1,0 0,0 0,0 1,0-1,0 0,0-1,0 1,0 0,0 0,0 0,-1 0,1 0,0-1,0 1,-1 0,1 1,-1-2,1 1,-2 0,2 0,-1-1,1 1,-2 1,-5 5,0-1,-2 2,1-3,-11 8,6-4,-122 102,173-156,-26 34,0 1,1 0,-2-1,1 0,-2-1,0 0,-1-1,13-20,-22 33,0 0,0 0,0 0,0-1,1 1,-1 0,0 0,0-1,0 1,0 0,0 0,0-1,0 1,0 0,0 0,0 0,0-1,0 1,0 0,0 0,0-1,-1 1,1 0,0 0,0 0,0-1,0 1,0 0,0 0,-1 0,1-1,0 1,0 0,0 0,0 0,-1 0,1 0,0 0,0-1,0 1,-2 0,2 0,-16 1,-17 9,5 3,-44 26,18-9,-36 16,-62 33,129-67,0-1,0-1,-29 7,-41 19,45-16,-1-3,-84 21,105-30,-116 44,5-26,102-21,-1 2,-70 20,92-20,0 1,1 0,-1 2,2-2,-16 15,-36 22,27-16,35-24,-1-1,2-1,-2 2,0-2,0 0,1 1,-2-1,1-1,-1 0,1 0,-12 4,17-6,0 0,0 0,0 0,-1 0,1 0,0 0,0 0,0 0,-1 0,1 0,0 0,0 0,0 0,0 0,-1 0,1 0,0 0,0 0,0 0,0 0,-1 0,1 0,0 0,0 0,0 0,0-1,0 1,-1 0,1 0,0 0,0 0,0 0,0-1,0 1,0 0,0 0,0 0,-2 0,2-1,0 1,0 0,0 0,0 0,0 0,0-2,0 2,0 0,0 0,0 0,0-1,7-14,16-11,85-77,-16 14,-68 69,2 2,0 0,2 2,0 1,1 0,1 2,0 2,40-12,-58 20,7-1,0-2,0 1,23-11,-19 6,1 1,38-10,-37 13,1-2,29-12,115-46,-127 52,44-10,-61 18,-1 0,31-13,-45 16,0 0,0-1,1 2,-2 1,1-1,1 1,20 1,-16 0,-2 0,0-1,27-5,-40 5,0 1,-1 0,2-1,-1 1,0 0,-1 0,1 0,0 0,1 0,-1 0,-1 0,1 0,0 0,0 0,-1 0,2 0,-1 1,0-1,-1 0,1 0,0 1,1-1,-2 1,1-1,0 2,-1-1,0 0,0-1,0 1,0-1,0 1,0 0,-1-1,1 1,0-1,0 1,-1-1,1 1,-2-1,2 1,0-1,-1 1,1-1,-1 0,1 2,-1-2,1 0,-1 1,1-1,-2 0,2 1,-1-1,0 0,1 0,-1 0,1 0,-1 0,-1 0,2 1,-1-2,-159 36,80-19,-159 34,72-4,149-42,-1 1,-29 2,28-4,-41 9,-141 63,76-26,110-42,1-3,-2 0,-26 5,26-6,0 2,2 0,-1 1,-27 12,-14 6,41-18,-10 1,0 3,1 1,0 0,-24 15,7 1,-61 37,33-20,32-16,-41 36,43-30,-58 72,84-94,-1 1,3 0,-2 0,3 0,-1 1,2 0,0 1,0 0,-2 18,4-21,0 0,0-1,-1-1,0 2,-1-1,-9 12,9-11,-2 0,4 0,-7 16,-2 5,4-10,2 0,1 1,-3 28,-4 15,9-46,0 0,1 25,3-31,-1 1,-1-1,-1 2,1-2,-10 24,0-6,1 2,-7 51,-2 7,14-59,-5 36,6-31,-13 59,11-61,0 0,-1 62,9 376,-4-466,-1-16,0-3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2.81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1,'11'1,"-2"0,1 1,-1 1,1 0,0 0,-2 0,12 7,14 3,103 34,-96-34,-32-9,2-1,0 0,-1-1,1 0,0 1,14-1,-8-2,1 0,0 0,-1 1,1 1,0 0,0 2,0-1,17 7,28 6,-49-14,-1 1,1 1,-2 0,16 6,-12-3,-1-2,1-1,1 1,30 3,8 3,247 38,-272-43,0-1,-1 3,-1 1,52 21,70 48,-108-51,-2 2,65 61,-100-86,1 2,-1-1,1 2,-1-1,5 12,12 13,-10-13,1 0,-2 1,16 38,8 13,-10-26,80 123,-68-101,-14-26,-5-9,35 55,-26-47,27 56,-27-45,-11-21,0 0,-2 2,-1-1,-2 1,-1 0,9 58,-17-77,-2-10,1-1,-1 0,0 1,2-1,-2 2,0-2,0 1,0-1,0 0,0 1,-2-1,2 2,-1 0,-4 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4:57.48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1,'37'1,"-1"2,46 10,-47-6,0-3,54 3,-72-6,0 0,23 5,32 2,50-10,88 4,-176 0,1 2,-1 0,0 3,0 0,53 19,30 27,-74-33,-23-12,36 22,48 25,-75-40,0 0,45 31,2 6,-44-31,36 30,-41-26,43 56,-2-3,-20-18,-42-49,2 0,-1 0,3-1,-2 0,2 0,20 15,-22-19,-1 1,0-1,-1 2,0 0,0-1,0 2,-1-1,7 14,14 21,-2-6,-1 0,21 54,7 13,1 4,-43-91,0 1,-2-1,0 2,4 22,10 24,-12-37,-2 0,-1 1,3 39,-6 42,-4-76,2 0,8 56,-4-53,-1 0,-4 73,-2-43,2-53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08.61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1733 1025,'-2'-4,"-1"1,1 1,-1-1,2-1,0 1,-1 0,0 0,1-1,0 1,1 0,-1-6,-10-23,6 25,-1 0,2 0,-2 0,0 2,0-2,-2 2,3-1,-3 1,-14-10,-5 2,-47-17,30 12,31 14,0 0,0 0,-27-2,-24-7,-21-15,-113-32,162 53,1 0,-1 2,-66-3,5 6,-169-26,232 22,2 1,0 0,-43 1,22 3,2-1,-59-10,109 12,1 0,-2 0,1 0,0 0,0 0,0 0,-1-1,1 1,0 0,1-2,-1 2,0-1,-1 1,1-1,1 1,-1-1,0 1,1-1,-1 0,-1 1,2-1,-1 0,1 1,-1-1,1 0,-1-2,1 2,0 0,0-1,0 1,1 0,-1 0,0 0,1 0,-1-2,1 2,-1 0,2 0,-2 0,1 0,0 0,-1 0,4-1,0-4,2 1,0 0,0 1,0 0,1-1,9-2,-6 2,-1 2,1 1,-1-1,1 0,0 2,0 0,1 0,0 0,-2 1,2 1,-2-1,2 2,-1-1,10 4,13 5,0 0,56 28,19 5,-88-37,0-2,1 0,24 1,-23-3,-1 0,36 10,246 91,-266-91,43 9,21 8,110 31,-185-55,-1-1,32 0,-56-4,-1 0,1 0,1 0,-2 0,1 0,0 0,0 0,-1 0,1 0,1-1,-2 1,1 0,0 0,-1-1,1 1,-1 0,1-1,0 1,-1-1,2 1,-2-1,1 1,-1-2,1 2,-1-1,0 1,1-1,-1 0,1 0,-1-1,2 0,-2 0,0-1,0 1,0 0,0 0,0 0,0-1,0 1,-3-3,0-8,-2 1,-11-21,15 30,-12-22,-1 1,-2 1,-1 0,0 0,-30-27,33 35,-2 3,1 0,-1 0,-1 2,-1 0,1 0,-1 1,-35-12,24 14,0-1,-1 3,0-1,-31 1,-123 1,109 6,-78-11,38 1,-146 8,114 1,131 0,5-1,0 0,0 0,0-1,-1 0,-14-4,25 5,-2-1,1 1,-1-1,2-1,-1 2,1-1,-2 0,2 0,-1-1,1 1,-1 0,0 0,1-1,0 0,-1 1,1-1,0 1,0-1,0 0,-1 1,2-2,-1 1,1 1,-1-1,1 0,-1 0,1 1,0-2,0 1,0 0,0 0,0 1,0-1,1-4,1 3,0-2,-1 1,1 1,1-2,-1 2,0-1,1 1,0-1,0 1,0 0,1-1,-1 2,1-1,0 1,-1-1,1 0,1 1,-2 0,8-1,0-3,-1 3,2-1,-1 0,1 2,0-1,19 0,-19 3,-1 0,-1 1,1 0,0 1,0 0,-1 0,1 2,0-1,-2 0,14 8,11 7,49 35,-8-4,-17-14,-20-11,69 32,-37-22,-3 2,66 46,-26-14,-58-36,-27-17,2-1,38 19,-60-32,-1-1,0 1,0-1,2 1,-2-1,0 0,0 0,0 1,0-1,1 0,-1 0,1 0,-1 0,1 0,-1-1,0 1,0 0,0 0,1-1,0 1,-1-1,0 1,2-2,-1 1,-1-1,2 1,-1-2,-1 1,2 0,-2 0,0 0,0-1,1 1,-1 0,1-3,3-8,0-2,-3 1,4-20,-5 22,2 0,-1 0,-2 0,1 1,-1-1,-3-23,1 30,0 0,1-1,-2 1,1-1,0 1,-2 0,0 0,1 1,-1-2,1 2,-1-1,-1 1,1 1,-7-6,-2 0,0 1,-2-1,1 2,0 0,-1 1,0 0,-1 1,1 1,-2 0,1 0,0 2,0 0,-1 1,-29 1,21-1,-42-6,-23 0,72 7,14 1,-1-1,0 0,0 0,1 0,-1 0,-1 0,1-1,0-1,0 1,1 0,-1 0,1-1,0 1,-6-5,9 6,1 0,0 0,0 0,-1-1,1 1,0 0,0 0,0-1,-2 1,2 0,0 0,0-1,0 1,0 0,0 0,0-1,0 1,0 0,-1 0,1-1,0 1,0 0,0-1,0 1,0 0,0 0,1-1,-1 1,0 0,0-1,0 1,0 0,0 0,0-1,0 1,2 0,-2 0,0-1,0 1,18-10,20-1,-8 6,59 0,-57 4,45-7,-109 7,-42-7,26 3,41 5,-216-31,145 12,42 9,-47-7,49 13,21 3,1 0,-1-1,-17-5,30 7,0 0,0 0,-1 0,1 0,0 0,0 0,0 0,0 0,0 0,-2 0,2 0,0 0,0 0,0 0,0 0,0 0,-1 0,1 0,0 0,0 0,0 0,0 0,0 0,-1 0,1 0,0 0,0 0,0 0,0-1,0 1,0 0,0 0,-1 0,1 0,0 0,0 0,0-1,0 1,0 0,0 0,0 0,0 0,0 0,0-1,0 1,0 0,0 0,0 0,0 0,0 0,0-1,0 1,0 0,0 0,0 0,0 0,0 0,0-1,0 1,0 0,1 0,-1 0,0 0,0 0,0 0,0-1,19-4,25 1,-19 4,48 8,7-1,-80-7,1 0,-1 0,2 0,-2 0,1 0,-1 0,0 0,1 0,-1 0,1 0,-1 0,1 0,-1 0,2 0,-2 0,0 0,1-1,-1 1,1 0,-1 0,0 0,1-1,-1 1,1 0,-1 0,0-1,2 1,-2 0,0-1,1 0,-11-11,-32-14,38 24,-39-24,6 4,-2 0,-42-16,63 32,-1 3,1 0,-1-1,0 3,0 0,0 0,0 2,-21 2,-24 0,57-3,-2 0,2 1,0 0,0 0,0 1,-2-1,-8 6,59-24,87-20,-123 36,0 0,0 0,0 0,0 1,0-1,1 1,-1 0,0 1,0-1,0 1,8 2,1 1,-2 2,0 0,19 12,-30-18,67 32,-66-30,1-1,1 1,-2-1,1 0,1 0,-2-1,2 1,-1-1,0 0,0 0,1 0,-2 0,2 0,-1-1,8-1,-12 2,0 0,0 0,1 0,-1-1,0 1,0 0,0 0,1 0,-1 0,0 0,0-1,0 1,0 0,0 0,1 0,-1 0,0-1,0 1,0 0,0 0,0-1,0 1,0 0,0 0,0 0,0-1,0 1,0 0,0 0,0-1,0 1,0 0,0 0,0 0,0-1,0 1,0 0,0-2,-11-7,-17-9,25 17,-25-13,-2 2,0 1,-1 1,0 1,-1 2,-52-6,20 8,40 4,0-1,-31-7,54 9,1 0,-2 0,1 0,0 0,0 0,0 0,0-1,-1 1,2 0,-1-1,0 1,0-1,0 1,1-1,-2 1,1-1,1 1,-1-1,0 0,1 1,-1-1,1-1,-2 1,2 1,-1-1,1 0,-1-2,1 2,1 0,-1 0,1-2,-1 2,2 0,-2 0,1 0,-1 0,1 0,0-1,0 1,-1 0,2 1,-1-2,0 1,3-1,5-5,2 0,0 0,15-5,-20 9,0 1,0-1,1 2,-1-2,1 1,-1 1,1 0,9 0,-13 1,0 0,0 0,1 1,-2-1,2 1,-1 0,0-1,0 1,0 0,0 2,0-2,-1 0,2 1,-2-1,1 1,-1 0,0 0,1 0,1 3,10 7,1 0,-1-1,2 0,1-1,-1-1,1-1,31 12,-36-15,1-1,-1-1,1 0,0-1,0-1,0 2,1-3,-1 0,0 0,22-4,-18 2,1 2,0-1,0 2,23 2,-19 3,-12-4,-2 0,2-1,-2 0,17 2,-25-4,-1-1,1 1,0 0,-1 0,1 0,-1 0,1 1,-1-1,1 0,-2 0,1 1,0-1,1 0,-1 1,0-2,-1 2,0-2,-11-3,-1-2,0 3,0-2,-1 3,0 0,1 0,-30-2,-112 5,72 2,-64-12,77 3,71 7,-1 0,0 0,0 0,-1 0,1 0,0 0,0-1,0 1,-1 0,1 0,1-1,-1 1,0 0,0-1,-1 1,1-1,1 1,-1-1,0 1,0-2,1 1,-3 0,4 0,-1 0,0 1,0-1,0 1,0-1,2 0,-2 1,0-1,1 0,-1 1,1-1,-1 1,0-2,1 2,-1-1,1 1,-1-1,2 1,-1 0,-1-1,2 0,5-3,2 0,-2 0,1 1,11-4,-11 6,-1 0,-1 0,1 0,0 0,0 1,-1 0,1 0,0 1,1 0,-1 0,10 2,-3 3,1 0,0 1,18 10,8 5,-13-11,1-2,0 0,1-3,-1 1,1-3,41 3,-1-1,118 6,-182-12,0 0,1 1,-1 0,0 0,0 1,0-1,0 1,0 0,0 0,-2 0,2 2,-1-1,1-1,-1 2,0 0,-1-1,7 8,4 4,-1 3,-1-2,16 30,1-1,-11-13,-12-18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38.63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1995 355,'0'-4,"0"2,0-1,2 0,-2-1,1 1,0 1,0-1,0-1,1 2,-1-1,1 0,-1 0,2 1,-2-1,4-1,40-31,-40 32,0 1,0-1,-2 1,2-1,-2-1,1 1,0 0,-1-1,1 1,-1-1,0 1,-1-2,1 1,-1-1,0 1,1 0,0-6,-3 8,0 1,0 0,0-2,-1 2,1 0,0-1,-1 1,1 0,0 0,-1-1,0 0,1 1,-2 0,1 0,0 0,1 0,-1 0,0 0,-1 0,1 0,0 0,0-1,-2 2,2-1,0 0,0 1,0-1,-2 1,2-1,0 1,-2 0,2 0,0-1,0 1,-2 0,0 0,-11-1,-1 0,1 1,-16 2,14-1,-154-2,-66 3,210 1,0 1,0 1,1 1,-2 1,2 1,-33 15,48-19,1-2,-1 2,-20 1,21-3,-1 0,-1 1,2 0,-13 5,-27 14,18-5,-46 14,-93 35,82-20,-99 38,137-60,0 1,2 2,0 3,-47 38,61-43,-28 28,28-22,-30 21,31-27,-38 38,66-55,0-2,-1 2,1 0,0 0,2 0,-1 1,-6 16,-6 18,16-41,-1-2,1 1,-2-1,2 1,0-1,-1 1,1 0,0-1,0 1,-1 0,1-1,0 1,0-1,0 1,0 0,0-1,0 1,0 1,0-2,0 1,0 0,0-1,1 1,-1 0,0-1,0 1,1 0,-1-1,0 1,2-1,-1 2,0-2,0 0,0 0,1 0,0 0,-1 0,0 0,1 0,0 0,-1 0,0 0,0-1,1 1,0 0,-1-1,2 0,7-3,1-1,-1 0,14-9,-10 3,-1-1,0 0,-1-1,0 0,16-23,38-78,-50 85,-1-1,3 3,2 0,28-36,1 18,3 0,2 1,0 4,109-61,-108 71,2 0,2 3,0 3,93-27,-60 16,-19 15,-42 11,1 1,53-7,-67 11,1 1,-1-1,26-9,-28 7,-2 1,2 1,-1 0,1 2,29-4,774 7,-785-5,-30-4,-15-6,-1 9,-2-2,3 2,-3 0,1 1,0 0,-1 0,1 2,-2 0,2 0,-1 1,-28 2,23 1,-1 2,0 1,1 0,1 2,-23 9,-26 9,11-6,-51 14,93-30,1 0,0 1,0 1,-1 0,1 1,1 0,-19 13,10-6,-1-1,-39 17,106-71,-17 22,2 0,62-36,-80 50,0 1,0 1,1-1,-1 2,1 0,0 0,0 1,1 0,15 1,6 0,63-10,-60 8,46 1,-18 4,-181-4,-129 4,218 1,0 1,-28 8,35-5,0 1,0-1,1 2,0 1,1 1,-18 12,40-25,-1 1,-1-1,2 1,-1 0,-1-1,1 0,5-5,12-13,0 2,50-32,-63 44,3 1,-2 0,1 1,1 0,-1 0,1 1,0 0,0 1,-1 1,1-2,15 2,453 2,-450 5,-28-2,-16 1,-19-2,1-1,-1-2,1 0,-1-2,-61-11,52 7,1 4,0 1,-46 3,-3 0,80-2,0 0,0 2,0-1,-1 0,1 1,1 0,-1 0,0 2,-13 5,3 0,-15 6,0 2,-38 24,68-38,1 0,-1 0,0-1,0 0,-10 3,10-3,-2-1,1 1,1 1,-13 6,-45 33,202-133,-8 23,-113 62,0-1,0 2,1-1,-1 2,1 1,0 1,0-1,22 1,26 0,-57 3,-44-1,-33-1,-72 2,133 1,0-1,0 2,0-1,1 0,-1 1,1 0,-2 1,2-1,0 0,1 2,-7 4,6-3,-2-2,2 2,-1-2,0-1,0 2,-1-2,0 0,-15 5,14-7,1 1,-1 0,1 2,0-1,1 0,-2 0,2 2,0-1,-11 8,2-4,0 1,-1-3,-1 1,0-1,-21 4,78-34,5-3,76-34,-93 50,-17 6,1 1,-1 0,1 0,0 1,0 1,-1 0,2 0,15-1,487 4,-478 7,-28 1,-8-9,-1 1,1 0,0-1,-1 1,1-1,-1 1,1-1,-1 1,0-1,1 1,-2-1,1 1,1-1,-1 0,0 2,1-2,-1 0,-1 0,0 1,-18 3,-1-1,0 1,1-2,-2-1,2-1,-38-3,-1 0,37 3,-4-1,0 0,-1 2,2 1,-1 1,0 1,-39 10,17-5,43-9,-1 1,1-1,-1 1,0 0,1 0,-1 0,1 0,-1 2,2-1,-2 0,1 0,0 1,0 0,-5 4,45-19,1-7,-27 13,-1 1,1-1,0 2,0 0,1-1,-1 2,2 0,-1-1,1 2,-2 0,19 0,74 3,-138-2,-180 3,201 0,-1 1,1 2,-1-1,-26 13,20-9,3 0,1 0,0 0,1 1,-25 17,-26 14,23-16,-33 28,72-48,6-5,16-13,27-20,96-56,-88 64,-40 21,1 0,21-14,-24 11,1 2,1-1,-2 2,2-1,0 1,-1 1,14-4,-24 8,0 0,0-1,0 1,0 0,0 0,0 0,0 0,0 0,0 0,1 0,-1 0,0 0,0 0,0 0,0 0,0 0,0 0,0 0,0 0,2 0,-2 0,0 0,0 0,0 0,0 0,0 0,0 0,0 0,0 0,1 0,-1 0,0 0,0 0,0 0,0 0,0 0,0 0,0 0,0 1,0-1,0 0,0 0,1 0,-1 0,0 0,0 0,0 0,0 0,0 0,0 1,0-1,0 0,0 0,0 0,0 0,0 0,0 0,0 0,0 0,0 1,0-1,0 0,0 0,0 0,0 0,0 0,0 0,-10 10,-13 7,-256 125,279-141,-1-1,1 0,-1 1,0-1,1 0,-1 2,1-2,-2 0,2 0,-1 0,0 1,1-1,-1 0,0 0,1 0,-2 0,2 0,-1 0,0 0,0-1,0-9,2 6,0 2,0-1,0 1,2-2,-2 2,1 0,0 0,3-5,11-2,0-1,-1 1,2 0,21-7,32-17,-58 27,-4 1,-1 0,1 0,0 2,0-1,0 1,2 0,-2 0,0 1,2 0,-2 1,15-3,94-3,45-1,-346 16,-11 2,183-10,0 0,0 2,0-1,0 1,0 0,0 1,-22 9,5 3,-43 24,23-12,-14 10,-34 17,19-11,54-27,-36 14,83-50,26-14,190-108,-215 128,1 1,33-13,-45 22,0 0,-1 0,1 2,0 0,1 0,0 1,12 1,49 2,90-3,-140-7,-21 4,-19 1,-11 0,0 2,-1 1,1 0,0 3,0 0,-1 1,2 1,-1 1,-31 13,11-4,9-3,-1 1,2 2,-46 26,58-28,0-2,-1-1,-31 9,7-2,30-11,2 2,-1 0,1 1,1 1,-1 0,1 1,-16 16,11-11,9-7,1 1,0 0,0 0,2 0,-15 20,23-27,-2-1,2 1,0 0,0-1,1 0,-1 1,1 0,-2 0,2-1,0 1,-1 1,1-2,1 1,-1-1,0 2,2-2,-2 1,1-1,0 1,-1 0,1-1,0 1,2-1,-2 0,0 1,2-1,-2 0,1 0,1 0,-2 1,1-1,0-1,1 1,3 1,30 16,-21-13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45.16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222 236,'1'-7,"1"2,0-2,-1 1,2-1,0 2,-1-2,2 2,0-2,-1 2,1-1,1 1,-1 0,1 0,0 0,0 1,1 0,0-1,-2 2,4-1,-2 0,7-1,-4 1,1-1,-1 1,0-2,11-7,-14 9,0 0,1-1,-1 2,1 0,-1-1,1 1,1 1,-1 0,0 0,14-3,75-8,-132 36,11-9,-2-1,0 0,-1-2,0-1,-2 0,2-2,-2-2,-35 5,70-13,-1 0,0-1,1 0,-1 1,-1-1,1-1,4-3,5-4,10-5,0-1,0 2,2 2,46-22,-54 32,1-1,-1 2,1 0,-2 1,2 1,0 0,18 3,19-1,93-3,102 3,-215 6,-36-8,1 0,0 0,0 0,0 0,0 0,0 0,0 1,0-1,0 0,0 0,0 0,0 0,0 0,0 0,0 0,0 0,0 0,0 0,0 0,0 0,0 0,0 0,0 1,0-1,0 0,0 0,0 0,0 0,0 0,0 0,0 0,0 0,0 0,0 0,0 0,0 0,0 0,0 0,0 0,0 1,0-1,0 0,1 0,-1 0,0 0,0 0,0 0,0 0,0 0,0 0,0 0,0 0,0 0,0 0,0 0,0 0,-20-1,-34-5,-1 1,0 3,-68 5,20 14,76-12,1 0,0-1,-30-1,17-1,2 2,-1 1,1 2,-57 17,20-5,-17 5,-46 10,137-34,0 0,0 0,0 0,0 0,0 0,0 0,0 0,0 0,0-1,0 1,0 0,0 0,0 0,0 0,0 0,0 0,0 0,0 0,0 0,0-1,0 1,0 0,0 0,0 0,0 0,0 0,0 0,0 0,0 0,0 0,0 0,0 0,0-1,0 1,-2 0,2 0,0 0,0 0,0 0,0 0,0 0,0 0,0 0,0 0,0 0,0 0,0 0,-1 0,1 0,0 0,0 0,0 0,0 0,0 0,0 0,0 0,0 0,0 0,0 0,-1 0,1 0,0 0,0 0,0 0,11-11,15-9,5 3,0-1,1 2,1 2,0 1,1 1,49-11,-45 15,-1 2,2 1,50 1,554 4,-628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5:45.16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222 236,'1'-7,"1"2,0-2,-1 1,2-1,0 2,-1-2,2 2,0-2,-1 2,1-1,1 1,-1 0,1 0,0 0,0 1,1 0,0-1,-2 2,4-1,-2 0,7-1,-4 1,1-1,-1 1,0-2,11-7,-14 9,0 0,1-1,-1 2,1 0,-1-1,1 1,1 1,-1 0,0 0,14-3,75-8,-132 36,11-9,-2-1,0 0,-1-2,0-1,-2 0,2-2,-2-2,-35 5,70-13,-1 0,0-1,1 0,-1 1,-1-1,1-1,4-3,5-4,10-5,0-1,0 2,2 2,46-22,-54 32,1-1,-1 2,1 0,-2 1,2 1,0 0,18 3,19-1,93-3,102 3,-215 6,-36-8,1 0,0 0,0 0,0 0,0 0,0 0,0 1,0-1,0 0,0 0,0 0,0 0,0 0,0 0,0 0,0 0,0 0,0 0,0 0,0 0,0 0,0 0,0 1,0-1,0 0,0 0,0 0,0 0,0 0,0 0,0 0,0 0,0 0,0 0,0 0,0 0,0 0,0 0,0 0,0 1,0-1,0 0,1 0,-1 0,0 0,0 0,0 0,0 0,0 0,0 0,0 0,0 0,0 0,0 0,0 0,0 0,-20-1,-34-5,-1 1,0 3,-68 5,20 14,76-12,1 0,0-1,-30-1,17-1,2 2,-1 1,1 2,-57 17,20-5,-17 5,-46 10,137-34,0 0,0 0,0 0,0 0,0 0,0 0,0 0,0 0,0-1,0 1,0 0,0 0,0 0,0 0,0 0,0 0,0 0,0 0,0 0,0-1,0 1,0 0,0 0,0 0,0 0,0 0,0 0,0 0,0 0,0 0,0 0,0 0,0-1,0 1,-2 0,2 0,0 0,0 0,0 0,0 0,0 0,0 0,0 0,0 0,0 0,0 0,0 0,-1 0,1 0,0 0,0 0,0 0,0 0,0 0,0 0,0 0,0 0,0 0,0 0,-1 0,1 0,0 0,0 0,0 0,11-11,15-9,5 3,0-1,1 2,1 2,0 1,1 1,49-11,-45 15,-1 2,2 1,50 1,554 4,-628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02.93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86,'4'-1,"0"1,0-1,0 0,-1 0,2-1,-2 0,7-3,16-5,16 0,11-4,2 2,-2 2,2 3,66-2,-121 9,21 0,0 0,-1 1,0 0,1 1,-1 2,0 0,1 0,31 14,-27-7,9 4,43 24,-55-26,-1 3,0-2,-1 2,-1 2,0-1,20 27,53 56,-72-77,-9-10,1 0,-1 1,-1 1,15 28,-14-21,22 35,-21-39,-1 1,14 32,71 158,-13-37,-68-134,-6-20,-1 0,-1 2,-1-2,0 2,-2 0,-1-1,2 31,-6-2,-1-8,2 0,2 1,9 45,-8-73,21 121,-7-30,-10-71,-2 0,1 49,-5-73,0 1,2-1,-2-1,2 1,0 0,0-1,1 1,7 11,-5-8,0 0,7 25,4 13,-13-40,0 1,-1 0,1 0,-2 0,2 18,-4-16,1-10,0 2,-1-1,0 1,0-1,0 0,0 1,-1-1,1 0,-1 1,-4 7,3-14,-2-1,2 1,-2-1,2 1,0 0,-1-2,1 1,-1 1,0-6,-132-181,106 139,26 41,-1 1,-1 0,0 0,1 0,-2 0,0 2,0-2,-1 1,-9-7,-10-3,1 1,-3 1,-32-12,18 6,8 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16.74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87,'14'-1,"-1"-1,1 1,0-2,24-7,-25 5,2 1,-1 2,0-1,21-1,63-4,-77 4,2 2,-1 1,0 0,0 1,0 1,24 5,197 32,-213-34,0-1,0-2,0 1,31-6,65 4,-118 1,0 2,-1-2,0 1,0 0,-1 1,2 1,-1-1,5 3,-4-1,0-1,1 0,-1 0,0-1,12 2,79 18,109 41,-187-57,-1 1,-1 1,34 19,-108-61,-89-41,77 50,-10-3,55 17,-2 2,0 1,0 0,-1 2,1 0,-1 2,-35-1,-87-14,128 13,19 5,0 0,0-1,0 1,-1 0,1 0,0-1,0 1,0 0,0 0,0-1,0 1,0 0,0-2,0 2,0 0,0 0,0-1,0 1,0 0,0 0,0-1,0 1,0 0,0 0,0-1,1 1,-1 0,0 0,0-1,0 1,0 0,1-1,0 0,2 0,-2-1,1 1,1-1,-1 1,-1 0,2 0,-1 0,1 0,-1 0,0 1,6-1,36-7,-17 3,2 1,35-1,-55 5,-1 0,0 1,2 0,-2 0,1 0,-1 2,0-1,1 1,-2-1,1 1,14 8,143 85,-134-79,67 24,-3-1,151 101,-239-135,10 5,-3 1,2 0,-3 1,0 0,0 1,-1 1,0 0,-2 0,10 19,56 73,-25-41,-31-39,-1 2,-2-1,0 2,22 60,-32-69,0 1,3-3,-1 2,2-1,24 31,-29-43,-2 2,0-2,1 1,-2 1,0-1,3 19,9 24,-8-30,-1 0,-1 1,0-1,0 31,-4-30,1 0,2-1,1 1,11 32,-7-29,-1 0,7 50,-5-15,-1-22,-2 2,2 67,-7-93,0 2,0-2,2 0,-1 0,12 24,-9-23,0-1,-1 2,-2-1,1 0,-1 19,-3 235,0-269,0 0,0-1,0 1,0 0,0 0,0 0,0 0,-1 0,1 1,0-1,-1 0,1 0,0 0,-1 0,1 0,-2-1,2 1,-2 1,2-2,-1 1,1-1,-1 0,0 0,1 0,-2 0,2 2,-1-2,1 0,-1 0,0 0,1 0,-1 0,1 0,-2 0,1-2,1 2,-1 0,1 0,-1 0,1 0,-1-1,-39-25,38 24,-22-18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02.93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86,'4'-1,"0"1,0-1,0 0,-1 0,2-1,-2 0,7-3,16-5,16 0,11-4,2 2,-2 2,2 3,66-2,-121 9,21 0,0 0,-1 1,0 0,1 1,-1 2,0 0,1 0,31 14,-27-7,9 4,43 24,-55-26,-1 3,0-2,-1 2,-1 2,0-1,20 27,53 56,-72-77,-9-10,1 0,-1 1,-1 1,15 28,-14-21,22 35,-21-39,-1 1,14 32,71 158,-13-37,-68-134,-6-20,-1 0,-1 2,-1-2,0 2,-2 0,-1-1,2 31,-6-2,-1-8,2 0,2 1,9 45,-8-73,21 121,-7-30,-10-71,-2 0,1 49,-5-73,0 1,2-1,-2-1,2 1,0 0,0-1,1 1,7 11,-5-8,0 0,7 25,4 13,-13-40,0 1,-1 0,1 0,-2 0,2 18,-4-16,1-10,0 2,-1-1,0 1,0-1,0 0,0 1,-1-1,1 0,-1 1,-4 7,3-14,-2-1,2 1,-2-1,2 1,0 0,-1-2,1 1,-1 1,0-6,-132-181,106 139,26 41,-1 1,-1 0,0 0,1 0,-2 0,0 2,0-2,-1 1,-9-7,-10-3,1 1,-3 1,-32-12,18 6,8 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6T09:46:16.74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87,'14'-1,"-1"-1,1 1,0-2,24-7,-25 5,2 1,-1 2,0-1,21-1,63-4,-77 4,2 2,-1 1,0 0,0 1,0 1,24 5,197 32,-213-34,0-1,0-2,0 1,31-6,65 4,-118 1,0 2,-1-2,0 1,0 0,-1 1,2 1,-1-1,5 3,-4-1,0-1,1 0,-1 0,0-1,12 2,79 18,109 41,-187-57,-1 1,-1 1,34 19,-108-61,-89-41,77 50,-10-3,55 17,-2 2,0 1,0 0,-1 2,1 0,-1 2,-35-1,-87-14,128 13,19 5,0 0,0-1,0 1,-1 0,1 0,0-1,0 1,0 0,0 0,0-1,0 1,0 0,0-2,0 2,0 0,0 0,0-1,0 1,0 0,0 0,0-1,0 1,0 0,0 0,0-1,1 1,-1 0,0 0,0-1,0 1,0 0,1-1,0 0,2 0,-2-1,1 1,1-1,-1 1,-1 0,2 0,-1 0,1 0,-1 0,0 1,6-1,36-7,-17 3,2 1,35-1,-55 5,-1 0,0 1,2 0,-2 0,1 0,-1 2,0-1,1 1,-2-1,1 1,14 8,143 85,-134-79,67 24,-3-1,151 101,-239-135,10 5,-3 1,2 0,-3 1,0 0,0 1,-1 1,0 0,-2 0,10 19,56 73,-25-41,-31-39,-1 2,-2-1,0 2,22 60,-32-69,0 1,3-3,-1 2,2-1,24 31,-29-43,-2 2,0-2,1 1,-2 1,0-1,3 19,9 24,-8-30,-1 0,-1 1,0-1,0 31,-4-30,1 0,2-1,1 1,11 32,-7-29,-1 0,7 50,-5-15,-1-22,-2 2,2 67,-7-93,0 2,0-2,2 0,-1 0,12 24,-9-23,0-1,-1 2,-2-1,1 0,-1 19,-3 235,0-269,0 0,0-1,0 1,0 0,0 0,0 0,0 0,-1 0,1 1,0-1,-1 0,1 0,0 0,-1 0,1 0,-2-1,2 1,-2 1,2-2,-1 1,1-1,-1 0,0 0,1 0,-2 0,2 2,-1-2,1 0,-1 0,0 0,1 0,-1 0,1 0,-2 0,1-2,1 2,-1 0,1 0,-1 0,1 0,-1-1,-39-25,38 24,-22-18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A8EB8-6FDE-4EFC-833C-6CAFB2B4C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7A941AF-9E26-4FC6-A07F-93B813829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427729-70B2-494D-BFB7-67691F8C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F9E5A-D2EE-4659-AD4B-B10DAEC2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137981-48BC-4F2C-B93C-26A384F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8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D6450-072C-4DB8-BDF4-E5A3F3E9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FCD0831-BB26-46CA-9391-479B70707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D205FA-883A-4F76-A85E-6ECA5DE5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2A598B-368D-4F94-9FB5-B61F40C5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FD2470-C9AD-479B-B1DC-726EC49D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17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0108643-2586-4917-A1F6-9BE97D8FE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D505C4A-F3DE-4915-B933-449F9A8A9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657C50-D1CE-4F1F-82DF-9C35F2AD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1BF66D-A1FE-4193-84BD-C29F84F1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8CD58E-4004-499D-ADCA-7C43916D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31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49EA1-F999-4EE5-93E4-2E610BD3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6F4FCD-DDBF-4132-9EDA-E3A054D0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19A4AF-8D1E-4CCB-B812-FC1E9E4A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08D2B6-2640-4BCC-B86A-6522ECDD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FC9313-BA1B-4D21-8B1D-B1C190E4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26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14688-A462-49BB-95AF-691F9F3C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5648213-6104-4880-A555-E63724BE6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DB9915-940C-4360-BBB2-29946AB2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0B49EE-3324-4A27-9AA0-37A25521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781B8C-82D9-4CE2-A1DF-6E074BA2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71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54182-D14B-4B15-BA8D-561C4AF3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0B2A20-9F90-464C-8936-058818750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37B7E8A-E518-4173-9EB1-AE485FEAB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11E4F7-5D1B-4DC5-9B5F-0E35DB4E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3763C0-87D9-400E-8840-80D9222B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27F8669-7213-4462-8320-5B0450BA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711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5BDAF-2F8C-4B13-AEC0-294451ED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1A3DB6-D8B0-4579-AB13-3DC55AAD6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5A6C0DC-7CD3-4F5D-9A74-E08F205E1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444D27F-A34B-4430-B2AD-6748F9BCD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33B0911-A8FF-4841-94AC-2798F40DD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EBA3ECC-6FE6-4C9C-9437-5EF198DC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185029E-DF0B-4D36-979C-CDCC5926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7191C90-2BD7-4707-9846-DFAC9748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45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610AB-8786-4118-871A-94340901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FA116C5-EB1E-4F33-A458-6B0A056C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463AC7F-0DB3-4B85-95F0-81C6E6C1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1F9E770-0D18-4ADE-804A-A37D4191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465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5DB82B2-5E22-4FC8-93CD-7A7AB5A6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80B9D7F-41AE-498E-A173-BCFA6BA2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4D3FD6-E0BB-4FC6-A202-26FD5E2F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94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E8098-6741-46AD-B292-83D6F9DF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FF6CDC-62D1-44A3-BE92-24F5F95B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752846-D44A-4CA2-B629-A724CEE42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1DD2BF5-7F01-4739-92AE-8A8EEC92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944D9D-9F88-4B0D-944D-DD371EDE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B923186-324C-4763-836B-3114919C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30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AAB77-0C26-486D-87B5-0BBC77A9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35CCFEF-EA1B-4302-A84D-A891E0374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5E9A8A-0882-44A0-84F2-D03623EF5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3A60F3-04DB-4FFC-A8EB-B8144D7B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651E70-4EE8-44C0-81E8-0366B806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EBBED5E-CB57-45F7-8D79-4714791A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357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95B2D15-19DD-41B8-AD2F-3E7DD1A7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3BA456-E2E4-4185-9212-A1614F7D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2F161B-92A9-4E0D-8A39-82DA401E2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26EB2-2430-4841-B47A-A2A31417D336}" type="datetimeFigureOut">
              <a:rPr lang="da-DK" smtClean="0"/>
              <a:t>26-11-2020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2694DA-18BB-4EED-8552-8AEBB8175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178FA9-DB37-4ED6-996C-8FA7E380C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85C7-8BC8-45F0-BB8B-5B51A2213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416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00.png"/><Relationship Id="rId18" Type="http://schemas.openxmlformats.org/officeDocument/2006/relationships/customXml" Target="../ink/ink7.xml"/><Relationship Id="rId26" Type="http://schemas.openxmlformats.org/officeDocument/2006/relationships/image" Target="../media/image37.svg"/><Relationship Id="rId3" Type="http://schemas.openxmlformats.org/officeDocument/2006/relationships/image" Target="../media/image32.svg"/><Relationship Id="rId21" Type="http://schemas.openxmlformats.org/officeDocument/2006/relationships/image" Target="../media/image34.png"/><Relationship Id="rId7" Type="http://schemas.openxmlformats.org/officeDocument/2006/relationships/image" Target="../media/image270.png"/><Relationship Id="rId12" Type="http://schemas.openxmlformats.org/officeDocument/2006/relationships/customXml" Target="../ink/ink4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290.png"/><Relationship Id="rId24" Type="http://schemas.openxmlformats.org/officeDocument/2006/relationships/image" Target="../media/image2.png"/><Relationship Id="rId5" Type="http://schemas.openxmlformats.org/officeDocument/2006/relationships/image" Target="../media/image34.svg"/><Relationship Id="rId15" Type="http://schemas.openxmlformats.org/officeDocument/2006/relationships/image" Target="../media/image310.png"/><Relationship Id="rId23" Type="http://schemas.openxmlformats.org/officeDocument/2006/relationships/image" Target="../media/image350.png"/><Relationship Id="rId10" Type="http://schemas.openxmlformats.org/officeDocument/2006/relationships/customXml" Target="../ink/ink3.xml"/><Relationship Id="rId19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280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300.png"/><Relationship Id="rId18" Type="http://schemas.openxmlformats.org/officeDocument/2006/relationships/customXml" Target="../ink/ink16.xml"/><Relationship Id="rId26" Type="http://schemas.openxmlformats.org/officeDocument/2006/relationships/image" Target="../media/image37.svg"/><Relationship Id="rId3" Type="http://schemas.openxmlformats.org/officeDocument/2006/relationships/image" Target="../media/image32.svg"/><Relationship Id="rId21" Type="http://schemas.openxmlformats.org/officeDocument/2006/relationships/image" Target="../media/image34.png"/><Relationship Id="rId7" Type="http://schemas.openxmlformats.org/officeDocument/2006/relationships/image" Target="../media/image270.png"/><Relationship Id="rId12" Type="http://schemas.openxmlformats.org/officeDocument/2006/relationships/customXml" Target="../ink/ink13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11" Type="http://schemas.openxmlformats.org/officeDocument/2006/relationships/image" Target="../media/image290.png"/><Relationship Id="rId24" Type="http://schemas.openxmlformats.org/officeDocument/2006/relationships/image" Target="../media/image2.png"/><Relationship Id="rId5" Type="http://schemas.openxmlformats.org/officeDocument/2006/relationships/image" Target="../media/image34.svg"/><Relationship Id="rId15" Type="http://schemas.openxmlformats.org/officeDocument/2006/relationships/image" Target="../media/image310.png"/><Relationship Id="rId23" Type="http://schemas.openxmlformats.org/officeDocument/2006/relationships/image" Target="../media/image350.png"/><Relationship Id="rId10" Type="http://schemas.openxmlformats.org/officeDocument/2006/relationships/customXml" Target="../ink/ink12.xml"/><Relationship Id="rId19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280.png"/><Relationship Id="rId14" Type="http://schemas.openxmlformats.org/officeDocument/2006/relationships/customXml" Target="../ink/ink14.xml"/><Relationship Id="rId22" Type="http://schemas.openxmlformats.org/officeDocument/2006/relationships/customXml" Target="../ink/ink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300.png"/><Relationship Id="rId18" Type="http://schemas.openxmlformats.org/officeDocument/2006/relationships/customXml" Target="../ink/ink25.xml"/><Relationship Id="rId26" Type="http://schemas.openxmlformats.org/officeDocument/2006/relationships/image" Target="../media/image37.svg"/><Relationship Id="rId3" Type="http://schemas.openxmlformats.org/officeDocument/2006/relationships/image" Target="../media/image32.svg"/><Relationship Id="rId21" Type="http://schemas.openxmlformats.org/officeDocument/2006/relationships/image" Target="../media/image34.png"/><Relationship Id="rId7" Type="http://schemas.openxmlformats.org/officeDocument/2006/relationships/image" Target="../media/image270.png"/><Relationship Id="rId12" Type="http://schemas.openxmlformats.org/officeDocument/2006/relationships/customXml" Target="../ink/ink22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11" Type="http://schemas.openxmlformats.org/officeDocument/2006/relationships/image" Target="../media/image290.png"/><Relationship Id="rId24" Type="http://schemas.openxmlformats.org/officeDocument/2006/relationships/image" Target="../media/image2.png"/><Relationship Id="rId5" Type="http://schemas.openxmlformats.org/officeDocument/2006/relationships/image" Target="../media/image34.svg"/><Relationship Id="rId15" Type="http://schemas.openxmlformats.org/officeDocument/2006/relationships/image" Target="../media/image310.png"/><Relationship Id="rId23" Type="http://schemas.openxmlformats.org/officeDocument/2006/relationships/image" Target="../media/image350.png"/><Relationship Id="rId10" Type="http://schemas.openxmlformats.org/officeDocument/2006/relationships/customXml" Target="../ink/ink21.xml"/><Relationship Id="rId19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280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00.png"/><Relationship Id="rId18" Type="http://schemas.openxmlformats.org/officeDocument/2006/relationships/customXml" Target="../ink/ink34.xml"/><Relationship Id="rId26" Type="http://schemas.openxmlformats.org/officeDocument/2006/relationships/image" Target="../media/image37.svg"/><Relationship Id="rId3" Type="http://schemas.openxmlformats.org/officeDocument/2006/relationships/image" Target="../media/image32.svg"/><Relationship Id="rId21" Type="http://schemas.openxmlformats.org/officeDocument/2006/relationships/image" Target="../media/image34.png"/><Relationship Id="rId7" Type="http://schemas.openxmlformats.org/officeDocument/2006/relationships/image" Target="../media/image270.png"/><Relationship Id="rId12" Type="http://schemas.openxmlformats.org/officeDocument/2006/relationships/customXml" Target="../ink/ink3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.xml"/><Relationship Id="rId11" Type="http://schemas.openxmlformats.org/officeDocument/2006/relationships/image" Target="../media/image290.png"/><Relationship Id="rId24" Type="http://schemas.openxmlformats.org/officeDocument/2006/relationships/image" Target="../media/image2.png"/><Relationship Id="rId5" Type="http://schemas.openxmlformats.org/officeDocument/2006/relationships/image" Target="../media/image34.svg"/><Relationship Id="rId15" Type="http://schemas.openxmlformats.org/officeDocument/2006/relationships/image" Target="../media/image310.png"/><Relationship Id="rId23" Type="http://schemas.openxmlformats.org/officeDocument/2006/relationships/image" Target="../media/image350.png"/><Relationship Id="rId10" Type="http://schemas.openxmlformats.org/officeDocument/2006/relationships/customXml" Target="../ink/ink30.xml"/><Relationship Id="rId19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280.png"/><Relationship Id="rId14" Type="http://schemas.openxmlformats.org/officeDocument/2006/relationships/customXml" Target="../ink/ink32.xml"/><Relationship Id="rId22" Type="http://schemas.openxmlformats.org/officeDocument/2006/relationships/customXml" Target="../ink/ink3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300.png"/><Relationship Id="rId18" Type="http://schemas.openxmlformats.org/officeDocument/2006/relationships/customXml" Target="../ink/ink43.xml"/><Relationship Id="rId26" Type="http://schemas.openxmlformats.org/officeDocument/2006/relationships/image" Target="../media/image37.svg"/><Relationship Id="rId3" Type="http://schemas.openxmlformats.org/officeDocument/2006/relationships/image" Target="../media/image32.svg"/><Relationship Id="rId21" Type="http://schemas.openxmlformats.org/officeDocument/2006/relationships/image" Target="../media/image34.png"/><Relationship Id="rId7" Type="http://schemas.openxmlformats.org/officeDocument/2006/relationships/image" Target="../media/image270.png"/><Relationship Id="rId12" Type="http://schemas.openxmlformats.org/officeDocument/2006/relationships/customXml" Target="../ink/ink40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.xml"/><Relationship Id="rId11" Type="http://schemas.openxmlformats.org/officeDocument/2006/relationships/image" Target="../media/image290.png"/><Relationship Id="rId24" Type="http://schemas.openxmlformats.org/officeDocument/2006/relationships/image" Target="../media/image2.png"/><Relationship Id="rId5" Type="http://schemas.openxmlformats.org/officeDocument/2006/relationships/image" Target="../media/image34.svg"/><Relationship Id="rId15" Type="http://schemas.openxmlformats.org/officeDocument/2006/relationships/image" Target="../media/image310.png"/><Relationship Id="rId23" Type="http://schemas.openxmlformats.org/officeDocument/2006/relationships/image" Target="../media/image350.png"/><Relationship Id="rId10" Type="http://schemas.openxmlformats.org/officeDocument/2006/relationships/customXml" Target="../ink/ink39.xml"/><Relationship Id="rId19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280.png"/><Relationship Id="rId14" Type="http://schemas.openxmlformats.org/officeDocument/2006/relationships/customXml" Target="../ink/ink41.xml"/><Relationship Id="rId22" Type="http://schemas.openxmlformats.org/officeDocument/2006/relationships/customXml" Target="../ink/ink4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300.png"/><Relationship Id="rId18" Type="http://schemas.openxmlformats.org/officeDocument/2006/relationships/customXml" Target="../ink/ink52.xml"/><Relationship Id="rId26" Type="http://schemas.openxmlformats.org/officeDocument/2006/relationships/image" Target="../media/image37.svg"/><Relationship Id="rId3" Type="http://schemas.openxmlformats.org/officeDocument/2006/relationships/image" Target="../media/image32.svg"/><Relationship Id="rId21" Type="http://schemas.openxmlformats.org/officeDocument/2006/relationships/image" Target="../media/image34.png"/><Relationship Id="rId7" Type="http://schemas.openxmlformats.org/officeDocument/2006/relationships/image" Target="../media/image270.png"/><Relationship Id="rId12" Type="http://schemas.openxmlformats.org/officeDocument/2006/relationships/customXml" Target="../ink/ink49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.xml"/><Relationship Id="rId11" Type="http://schemas.openxmlformats.org/officeDocument/2006/relationships/image" Target="../media/image290.png"/><Relationship Id="rId24" Type="http://schemas.openxmlformats.org/officeDocument/2006/relationships/image" Target="../media/image2.png"/><Relationship Id="rId5" Type="http://schemas.openxmlformats.org/officeDocument/2006/relationships/image" Target="../media/image34.svg"/><Relationship Id="rId15" Type="http://schemas.openxmlformats.org/officeDocument/2006/relationships/image" Target="../media/image310.png"/><Relationship Id="rId23" Type="http://schemas.openxmlformats.org/officeDocument/2006/relationships/image" Target="../media/image350.png"/><Relationship Id="rId10" Type="http://schemas.openxmlformats.org/officeDocument/2006/relationships/customXml" Target="../ink/ink48.xml"/><Relationship Id="rId19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280.png"/><Relationship Id="rId14" Type="http://schemas.openxmlformats.org/officeDocument/2006/relationships/customXml" Target="../ink/ink50.xml"/><Relationship Id="rId22" Type="http://schemas.openxmlformats.org/officeDocument/2006/relationships/customXml" Target="../ink/ink5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300.png"/><Relationship Id="rId18" Type="http://schemas.openxmlformats.org/officeDocument/2006/relationships/customXml" Target="../ink/ink61.xml"/><Relationship Id="rId26" Type="http://schemas.openxmlformats.org/officeDocument/2006/relationships/image" Target="../media/image37.svg"/><Relationship Id="rId3" Type="http://schemas.openxmlformats.org/officeDocument/2006/relationships/image" Target="../media/image32.svg"/><Relationship Id="rId21" Type="http://schemas.openxmlformats.org/officeDocument/2006/relationships/image" Target="../media/image34.png"/><Relationship Id="rId7" Type="http://schemas.openxmlformats.org/officeDocument/2006/relationships/image" Target="../media/image270.png"/><Relationship Id="rId12" Type="http://schemas.openxmlformats.org/officeDocument/2006/relationships/customXml" Target="../ink/ink58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.xml"/><Relationship Id="rId11" Type="http://schemas.openxmlformats.org/officeDocument/2006/relationships/image" Target="../media/image290.png"/><Relationship Id="rId24" Type="http://schemas.openxmlformats.org/officeDocument/2006/relationships/image" Target="../media/image2.png"/><Relationship Id="rId5" Type="http://schemas.openxmlformats.org/officeDocument/2006/relationships/image" Target="../media/image34.svg"/><Relationship Id="rId15" Type="http://schemas.openxmlformats.org/officeDocument/2006/relationships/image" Target="../media/image310.png"/><Relationship Id="rId23" Type="http://schemas.openxmlformats.org/officeDocument/2006/relationships/image" Target="../media/image350.png"/><Relationship Id="rId10" Type="http://schemas.openxmlformats.org/officeDocument/2006/relationships/customXml" Target="../ink/ink57.xml"/><Relationship Id="rId19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280.png"/><Relationship Id="rId14" Type="http://schemas.openxmlformats.org/officeDocument/2006/relationships/customXml" Target="../ink/ink59.xml"/><Relationship Id="rId22" Type="http://schemas.openxmlformats.org/officeDocument/2006/relationships/customXml" Target="../ink/ink6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300.png"/><Relationship Id="rId18" Type="http://schemas.openxmlformats.org/officeDocument/2006/relationships/customXml" Target="../ink/ink70.xml"/><Relationship Id="rId26" Type="http://schemas.openxmlformats.org/officeDocument/2006/relationships/image" Target="../media/image37.svg"/><Relationship Id="rId3" Type="http://schemas.openxmlformats.org/officeDocument/2006/relationships/image" Target="../media/image32.svg"/><Relationship Id="rId21" Type="http://schemas.openxmlformats.org/officeDocument/2006/relationships/image" Target="../media/image34.png"/><Relationship Id="rId7" Type="http://schemas.openxmlformats.org/officeDocument/2006/relationships/image" Target="../media/image270.png"/><Relationship Id="rId12" Type="http://schemas.openxmlformats.org/officeDocument/2006/relationships/customXml" Target="../ink/ink67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customXml" Target="../ink/ink69.xml"/><Relationship Id="rId20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4.xml"/><Relationship Id="rId11" Type="http://schemas.openxmlformats.org/officeDocument/2006/relationships/image" Target="../media/image290.png"/><Relationship Id="rId24" Type="http://schemas.openxmlformats.org/officeDocument/2006/relationships/image" Target="../media/image2.png"/><Relationship Id="rId5" Type="http://schemas.openxmlformats.org/officeDocument/2006/relationships/image" Target="../media/image34.svg"/><Relationship Id="rId15" Type="http://schemas.openxmlformats.org/officeDocument/2006/relationships/image" Target="../media/image310.png"/><Relationship Id="rId23" Type="http://schemas.openxmlformats.org/officeDocument/2006/relationships/image" Target="../media/image350.png"/><Relationship Id="rId10" Type="http://schemas.openxmlformats.org/officeDocument/2006/relationships/customXml" Target="../ink/ink66.xml"/><Relationship Id="rId19" Type="http://schemas.openxmlformats.org/officeDocument/2006/relationships/image" Target="../media/image330.png"/><Relationship Id="rId4" Type="http://schemas.openxmlformats.org/officeDocument/2006/relationships/image" Target="../media/image33.png"/><Relationship Id="rId9" Type="http://schemas.openxmlformats.org/officeDocument/2006/relationships/image" Target="../media/image280.png"/><Relationship Id="rId14" Type="http://schemas.openxmlformats.org/officeDocument/2006/relationships/customXml" Target="../ink/ink68.xml"/><Relationship Id="rId22" Type="http://schemas.openxmlformats.org/officeDocument/2006/relationships/customXml" Target="../ink/ink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37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svg"/><Relationship Id="rId10" Type="http://schemas.openxmlformats.org/officeDocument/2006/relationships/image" Target="../media/image37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2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7.png"/><Relationship Id="rId5" Type="http://schemas.openxmlformats.org/officeDocument/2006/relationships/image" Target="../media/image34.svg"/><Relationship Id="rId10" Type="http://schemas.openxmlformats.org/officeDocument/2006/relationships/image" Target="../media/image46.svg"/><Relationship Id="rId4" Type="http://schemas.openxmlformats.org/officeDocument/2006/relationships/image" Target="../media/image33.pn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2.sv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7.png"/><Relationship Id="rId5" Type="http://schemas.openxmlformats.org/officeDocument/2006/relationships/image" Target="../media/image34.svg"/><Relationship Id="rId10" Type="http://schemas.openxmlformats.org/officeDocument/2006/relationships/image" Target="../media/image46.svg"/><Relationship Id="rId4" Type="http://schemas.openxmlformats.org/officeDocument/2006/relationships/image" Target="../media/image33.pn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7.pn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12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5.png"/><Relationship Id="rId5" Type="http://schemas.openxmlformats.org/officeDocument/2006/relationships/image" Target="../media/image34.sv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4" Type="http://schemas.openxmlformats.org/officeDocument/2006/relationships/image" Target="../media/image33.pn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504" y="4295331"/>
            <a:ext cx="9144000" cy="2387600"/>
          </a:xfrm>
        </p:spPr>
        <p:txBody>
          <a:bodyPr/>
          <a:lstStyle/>
          <a:p>
            <a:r>
              <a:rPr lang="da-DK" sz="6000" dirty="0">
                <a:solidFill>
                  <a:schemeClr val="bg1"/>
                </a:solidFill>
              </a:rPr>
              <a:t>O Sense® foredrag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AE6FA88-A5D1-4CAD-897D-92AB475DE2AA}"/>
              </a:ext>
            </a:extLst>
          </p:cNvPr>
          <p:cNvSpPr txBox="1"/>
          <p:nvPr/>
        </p:nvSpPr>
        <p:spPr>
          <a:xfrm>
            <a:off x="3850105" y="0"/>
            <a:ext cx="802135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3600" dirty="0"/>
          </a:p>
          <a:p>
            <a:pPr algn="ctr"/>
            <a:endParaRPr lang="da-DK" sz="3600" dirty="0"/>
          </a:p>
          <a:p>
            <a:r>
              <a:rPr lang="da-DK" sz="3600" dirty="0"/>
              <a:t>Skab et større personligt overskud i dit liv</a:t>
            </a:r>
          </a:p>
          <a:p>
            <a:endParaRPr lang="da-DK" sz="3600" dirty="0"/>
          </a:p>
          <a:p>
            <a:r>
              <a:rPr lang="da-DK" sz="2800" dirty="0"/>
              <a:t>	Hør fhv. leder Caroline Heerup fortælle, 	hvordan du kan generere et større personligt 	overskud via den teori, som hun har udviklet. 	</a:t>
            </a:r>
          </a:p>
          <a:p>
            <a:r>
              <a:rPr lang="da-DK" sz="2800" dirty="0"/>
              <a:t>	Når du får forståelsen af, hvornår dit overskud 	er på vej væk, så kan du stoppe op i tide og 	opnå at have overskud til mange flere ting i 	hverdagen.</a:t>
            </a:r>
          </a:p>
          <a:p>
            <a:pPr algn="just"/>
            <a:endParaRPr lang="da-DK" sz="2800" dirty="0"/>
          </a:p>
          <a:p>
            <a:pPr algn="ctr"/>
            <a:endParaRPr lang="da-DK" sz="2400" dirty="0"/>
          </a:p>
          <a:p>
            <a:r>
              <a:rPr lang="da-DK" sz="2400" dirty="0"/>
              <a:t>			</a:t>
            </a:r>
          </a:p>
        </p:txBody>
      </p:sp>
      <p:pic>
        <p:nvPicPr>
          <p:cNvPr id="3" name="Billede 2" descr="Et billede, der indeholder person, mand, briller, smilende&#10;&#10;Automatisk genereret beskrivelse">
            <a:extLst>
              <a:ext uri="{FF2B5EF4-FFF2-40B4-BE49-F238E27FC236}">
                <a16:creationId xmlns:a16="http://schemas.microsoft.com/office/drawing/2014/main" id="{A269642A-E5F4-4E9A-A72C-07F1DD03A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0" y="907615"/>
            <a:ext cx="3534005" cy="4919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596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C3B48DFE-A6B3-4C7B-BB2D-AA1E64BC77BD}"/>
              </a:ext>
            </a:extLst>
          </p:cNvPr>
          <p:cNvSpPr txBox="1"/>
          <p:nvPr/>
        </p:nvSpPr>
        <p:spPr>
          <a:xfrm>
            <a:off x="9558340" y="2294402"/>
            <a:ext cx="252878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400" dirty="0"/>
              <a:t>Vokser tilliden </a:t>
            </a:r>
          </a:p>
          <a:p>
            <a:r>
              <a:rPr lang="da-DK" sz="2400" dirty="0"/>
              <a:t>og trygheden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FA49D1C-2265-4AF5-9BAA-4D87CDA30027}"/>
              </a:ext>
            </a:extLst>
          </p:cNvPr>
          <p:cNvSpPr/>
          <p:nvPr/>
        </p:nvSpPr>
        <p:spPr>
          <a:xfrm rot="18910227">
            <a:off x="5823709" y="2460544"/>
            <a:ext cx="594977" cy="566782"/>
          </a:xfrm>
          <a:custGeom>
            <a:avLst/>
            <a:gdLst>
              <a:gd name="connsiteX0" fmla="*/ 0 w 540565"/>
              <a:gd name="connsiteY0" fmla="*/ 0 h 525529"/>
              <a:gd name="connsiteX1" fmla="*/ 540565 w 540565"/>
              <a:gd name="connsiteY1" fmla="*/ 0 h 525529"/>
              <a:gd name="connsiteX2" fmla="*/ 540565 w 540565"/>
              <a:gd name="connsiteY2" fmla="*/ 525529 h 525529"/>
              <a:gd name="connsiteX3" fmla="*/ 0 w 540565"/>
              <a:gd name="connsiteY3" fmla="*/ 525529 h 525529"/>
              <a:gd name="connsiteX4" fmla="*/ 0 w 540565"/>
              <a:gd name="connsiteY4" fmla="*/ 0 h 525529"/>
              <a:gd name="connsiteX0" fmla="*/ 0 w 540565"/>
              <a:gd name="connsiteY0" fmla="*/ 40195 h 565724"/>
              <a:gd name="connsiteX1" fmla="*/ 266170 w 540565"/>
              <a:gd name="connsiteY1" fmla="*/ 116 h 565724"/>
              <a:gd name="connsiteX2" fmla="*/ 540565 w 540565"/>
              <a:gd name="connsiteY2" fmla="*/ 40195 h 565724"/>
              <a:gd name="connsiteX3" fmla="*/ 540565 w 540565"/>
              <a:gd name="connsiteY3" fmla="*/ 565724 h 565724"/>
              <a:gd name="connsiteX4" fmla="*/ 0 w 540565"/>
              <a:gd name="connsiteY4" fmla="*/ 565724 h 565724"/>
              <a:gd name="connsiteX5" fmla="*/ 0 w 540565"/>
              <a:gd name="connsiteY5" fmla="*/ 40195 h 565724"/>
              <a:gd name="connsiteX0" fmla="*/ 21124 w 561689"/>
              <a:gd name="connsiteY0" fmla="*/ 40195 h 565724"/>
              <a:gd name="connsiteX1" fmla="*/ 287294 w 561689"/>
              <a:gd name="connsiteY1" fmla="*/ 116 h 565724"/>
              <a:gd name="connsiteX2" fmla="*/ 561689 w 561689"/>
              <a:gd name="connsiteY2" fmla="*/ 40195 h 565724"/>
              <a:gd name="connsiteX3" fmla="*/ 561689 w 561689"/>
              <a:gd name="connsiteY3" fmla="*/ 565724 h 565724"/>
              <a:gd name="connsiteX4" fmla="*/ 21124 w 561689"/>
              <a:gd name="connsiteY4" fmla="*/ 565724 h 565724"/>
              <a:gd name="connsiteX5" fmla="*/ 0 w 561689"/>
              <a:gd name="connsiteY5" fmla="*/ 313443 h 565724"/>
              <a:gd name="connsiteX6" fmla="*/ 21124 w 561689"/>
              <a:gd name="connsiteY6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21124 w 575973"/>
              <a:gd name="connsiteY5" fmla="*/ 565724 h 565724"/>
              <a:gd name="connsiteX6" fmla="*/ 0 w 575973"/>
              <a:gd name="connsiteY6" fmla="*/ 313443 h 565724"/>
              <a:gd name="connsiteX7" fmla="*/ 21124 w 575973"/>
              <a:gd name="connsiteY7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49971 w 575973"/>
              <a:gd name="connsiteY5" fmla="*/ 530253 h 565724"/>
              <a:gd name="connsiteX6" fmla="*/ 0 w 575973"/>
              <a:gd name="connsiteY6" fmla="*/ 313443 h 565724"/>
              <a:gd name="connsiteX7" fmla="*/ 21124 w 575973"/>
              <a:gd name="connsiteY7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335293 w 575973"/>
              <a:gd name="connsiteY5" fmla="*/ 563359 h 565724"/>
              <a:gd name="connsiteX6" fmla="*/ 49971 w 575973"/>
              <a:gd name="connsiteY6" fmla="*/ 530253 h 565724"/>
              <a:gd name="connsiteX7" fmla="*/ 0 w 575973"/>
              <a:gd name="connsiteY7" fmla="*/ 313443 h 565724"/>
              <a:gd name="connsiteX8" fmla="*/ 21124 w 575973"/>
              <a:gd name="connsiteY8" fmla="*/ 40195 h 565724"/>
              <a:gd name="connsiteX0" fmla="*/ 21124 w 604842"/>
              <a:gd name="connsiteY0" fmla="*/ 40195 h 565724"/>
              <a:gd name="connsiteX1" fmla="*/ 287294 w 604842"/>
              <a:gd name="connsiteY1" fmla="*/ 116 h 565724"/>
              <a:gd name="connsiteX2" fmla="*/ 561689 w 604842"/>
              <a:gd name="connsiteY2" fmla="*/ 40195 h 565724"/>
              <a:gd name="connsiteX3" fmla="*/ 604796 w 604842"/>
              <a:gd name="connsiteY3" fmla="*/ 324512 h 565724"/>
              <a:gd name="connsiteX4" fmla="*/ 561689 w 604842"/>
              <a:gd name="connsiteY4" fmla="*/ 565724 h 565724"/>
              <a:gd name="connsiteX5" fmla="*/ 335293 w 604842"/>
              <a:gd name="connsiteY5" fmla="*/ 563359 h 565724"/>
              <a:gd name="connsiteX6" fmla="*/ 49971 w 604842"/>
              <a:gd name="connsiteY6" fmla="*/ 530253 h 565724"/>
              <a:gd name="connsiteX7" fmla="*/ 0 w 604842"/>
              <a:gd name="connsiteY7" fmla="*/ 313443 h 565724"/>
              <a:gd name="connsiteX8" fmla="*/ 21124 w 604842"/>
              <a:gd name="connsiteY8" fmla="*/ 40195 h 565724"/>
              <a:gd name="connsiteX0" fmla="*/ 21124 w 604842"/>
              <a:gd name="connsiteY0" fmla="*/ 40195 h 565724"/>
              <a:gd name="connsiteX1" fmla="*/ 287294 w 604842"/>
              <a:gd name="connsiteY1" fmla="*/ 116 h 565724"/>
              <a:gd name="connsiteX2" fmla="*/ 561689 w 604842"/>
              <a:gd name="connsiteY2" fmla="*/ 40195 h 565724"/>
              <a:gd name="connsiteX3" fmla="*/ 604796 w 604842"/>
              <a:gd name="connsiteY3" fmla="*/ 324512 h 565724"/>
              <a:gd name="connsiteX4" fmla="*/ 561689 w 604842"/>
              <a:gd name="connsiteY4" fmla="*/ 565724 h 565724"/>
              <a:gd name="connsiteX5" fmla="*/ 335293 w 604842"/>
              <a:gd name="connsiteY5" fmla="*/ 563359 h 565724"/>
              <a:gd name="connsiteX6" fmla="*/ 49971 w 604842"/>
              <a:gd name="connsiteY6" fmla="*/ 530253 h 565724"/>
              <a:gd name="connsiteX7" fmla="*/ 29420 w 604842"/>
              <a:gd name="connsiteY7" fmla="*/ 470980 h 565724"/>
              <a:gd name="connsiteX8" fmla="*/ 0 w 604842"/>
              <a:gd name="connsiteY8" fmla="*/ 313443 h 565724"/>
              <a:gd name="connsiteX9" fmla="*/ 21124 w 604842"/>
              <a:gd name="connsiteY9" fmla="*/ 40195 h 565724"/>
              <a:gd name="connsiteX0" fmla="*/ 21124 w 604842"/>
              <a:gd name="connsiteY0" fmla="*/ 40149 h 565678"/>
              <a:gd name="connsiteX1" fmla="*/ 138092 w 604842"/>
              <a:gd name="connsiteY1" fmla="*/ 30693 h 565678"/>
              <a:gd name="connsiteX2" fmla="*/ 287294 w 604842"/>
              <a:gd name="connsiteY2" fmla="*/ 70 h 565678"/>
              <a:gd name="connsiteX3" fmla="*/ 561689 w 604842"/>
              <a:gd name="connsiteY3" fmla="*/ 40149 h 565678"/>
              <a:gd name="connsiteX4" fmla="*/ 604796 w 604842"/>
              <a:gd name="connsiteY4" fmla="*/ 324466 h 565678"/>
              <a:gd name="connsiteX5" fmla="*/ 561689 w 604842"/>
              <a:gd name="connsiteY5" fmla="*/ 565678 h 565678"/>
              <a:gd name="connsiteX6" fmla="*/ 335293 w 604842"/>
              <a:gd name="connsiteY6" fmla="*/ 563313 h 565678"/>
              <a:gd name="connsiteX7" fmla="*/ 49971 w 604842"/>
              <a:gd name="connsiteY7" fmla="*/ 530207 h 565678"/>
              <a:gd name="connsiteX8" fmla="*/ 29420 w 604842"/>
              <a:gd name="connsiteY8" fmla="*/ 470934 h 565678"/>
              <a:gd name="connsiteX9" fmla="*/ 0 w 604842"/>
              <a:gd name="connsiteY9" fmla="*/ 313397 h 565678"/>
              <a:gd name="connsiteX10" fmla="*/ 21124 w 604842"/>
              <a:gd name="connsiteY10" fmla="*/ 40149 h 565678"/>
              <a:gd name="connsiteX0" fmla="*/ 21124 w 604842"/>
              <a:gd name="connsiteY0" fmla="*/ 40253 h 565782"/>
              <a:gd name="connsiteX1" fmla="*/ 134827 w 604842"/>
              <a:gd name="connsiteY1" fmla="*/ 14723 h 565782"/>
              <a:gd name="connsiteX2" fmla="*/ 287294 w 604842"/>
              <a:gd name="connsiteY2" fmla="*/ 174 h 565782"/>
              <a:gd name="connsiteX3" fmla="*/ 561689 w 604842"/>
              <a:gd name="connsiteY3" fmla="*/ 40253 h 565782"/>
              <a:gd name="connsiteX4" fmla="*/ 604796 w 604842"/>
              <a:gd name="connsiteY4" fmla="*/ 324570 h 565782"/>
              <a:gd name="connsiteX5" fmla="*/ 561689 w 604842"/>
              <a:gd name="connsiteY5" fmla="*/ 565782 h 565782"/>
              <a:gd name="connsiteX6" fmla="*/ 335293 w 604842"/>
              <a:gd name="connsiteY6" fmla="*/ 563417 h 565782"/>
              <a:gd name="connsiteX7" fmla="*/ 49971 w 604842"/>
              <a:gd name="connsiteY7" fmla="*/ 530311 h 565782"/>
              <a:gd name="connsiteX8" fmla="*/ 29420 w 604842"/>
              <a:gd name="connsiteY8" fmla="*/ 471038 h 565782"/>
              <a:gd name="connsiteX9" fmla="*/ 0 w 604842"/>
              <a:gd name="connsiteY9" fmla="*/ 313501 h 565782"/>
              <a:gd name="connsiteX10" fmla="*/ 21124 w 604842"/>
              <a:gd name="connsiteY10" fmla="*/ 40253 h 565782"/>
              <a:gd name="connsiteX0" fmla="*/ 21124 w 604845"/>
              <a:gd name="connsiteY0" fmla="*/ 40253 h 565782"/>
              <a:gd name="connsiteX1" fmla="*/ 134827 w 604845"/>
              <a:gd name="connsiteY1" fmla="*/ 14723 h 565782"/>
              <a:gd name="connsiteX2" fmla="*/ 287294 w 604845"/>
              <a:gd name="connsiteY2" fmla="*/ 174 h 565782"/>
              <a:gd name="connsiteX3" fmla="*/ 561689 w 604845"/>
              <a:gd name="connsiteY3" fmla="*/ 40253 h 565782"/>
              <a:gd name="connsiteX4" fmla="*/ 581012 w 604845"/>
              <a:gd name="connsiteY4" fmla="*/ 131243 h 565782"/>
              <a:gd name="connsiteX5" fmla="*/ 604796 w 604845"/>
              <a:gd name="connsiteY5" fmla="*/ 324570 h 565782"/>
              <a:gd name="connsiteX6" fmla="*/ 561689 w 604845"/>
              <a:gd name="connsiteY6" fmla="*/ 565782 h 565782"/>
              <a:gd name="connsiteX7" fmla="*/ 335293 w 604845"/>
              <a:gd name="connsiteY7" fmla="*/ 563417 h 565782"/>
              <a:gd name="connsiteX8" fmla="*/ 49971 w 604845"/>
              <a:gd name="connsiteY8" fmla="*/ 530311 h 565782"/>
              <a:gd name="connsiteX9" fmla="*/ 29420 w 604845"/>
              <a:gd name="connsiteY9" fmla="*/ 471038 h 565782"/>
              <a:gd name="connsiteX10" fmla="*/ 0 w 604845"/>
              <a:gd name="connsiteY10" fmla="*/ 313501 h 565782"/>
              <a:gd name="connsiteX11" fmla="*/ 21124 w 604845"/>
              <a:gd name="connsiteY11" fmla="*/ 40253 h 565782"/>
              <a:gd name="connsiteX0" fmla="*/ 40760 w 604845"/>
              <a:gd name="connsiteY0" fmla="*/ 26138 h 565782"/>
              <a:gd name="connsiteX1" fmla="*/ 134827 w 604845"/>
              <a:gd name="connsiteY1" fmla="*/ 14723 h 565782"/>
              <a:gd name="connsiteX2" fmla="*/ 287294 w 604845"/>
              <a:gd name="connsiteY2" fmla="*/ 174 h 565782"/>
              <a:gd name="connsiteX3" fmla="*/ 561689 w 604845"/>
              <a:gd name="connsiteY3" fmla="*/ 40253 h 565782"/>
              <a:gd name="connsiteX4" fmla="*/ 581012 w 604845"/>
              <a:gd name="connsiteY4" fmla="*/ 131243 h 565782"/>
              <a:gd name="connsiteX5" fmla="*/ 604796 w 604845"/>
              <a:gd name="connsiteY5" fmla="*/ 324570 h 565782"/>
              <a:gd name="connsiteX6" fmla="*/ 561689 w 604845"/>
              <a:gd name="connsiteY6" fmla="*/ 565782 h 565782"/>
              <a:gd name="connsiteX7" fmla="*/ 335293 w 604845"/>
              <a:gd name="connsiteY7" fmla="*/ 563417 h 565782"/>
              <a:gd name="connsiteX8" fmla="*/ 49971 w 604845"/>
              <a:gd name="connsiteY8" fmla="*/ 530311 h 565782"/>
              <a:gd name="connsiteX9" fmla="*/ 29420 w 604845"/>
              <a:gd name="connsiteY9" fmla="*/ 471038 h 565782"/>
              <a:gd name="connsiteX10" fmla="*/ 0 w 604845"/>
              <a:gd name="connsiteY10" fmla="*/ 313501 h 565782"/>
              <a:gd name="connsiteX11" fmla="*/ 40760 w 604845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40128 w 595002"/>
              <a:gd name="connsiteY8" fmla="*/ 530311 h 565782"/>
              <a:gd name="connsiteX9" fmla="*/ 19577 w 595002"/>
              <a:gd name="connsiteY9" fmla="*/ 471038 h 565782"/>
              <a:gd name="connsiteX10" fmla="*/ 0 w 595002"/>
              <a:gd name="connsiteY10" fmla="*/ 314877 h 565782"/>
              <a:gd name="connsiteX11" fmla="*/ 30917 w 595002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33054 w 595002"/>
              <a:gd name="connsiteY8" fmla="*/ 514871 h 565782"/>
              <a:gd name="connsiteX9" fmla="*/ 19577 w 595002"/>
              <a:gd name="connsiteY9" fmla="*/ 471038 h 565782"/>
              <a:gd name="connsiteX10" fmla="*/ 0 w 595002"/>
              <a:gd name="connsiteY10" fmla="*/ 314877 h 565782"/>
              <a:gd name="connsiteX11" fmla="*/ 30917 w 595002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208368 w 595002"/>
              <a:gd name="connsiteY8" fmla="*/ 552601 h 565782"/>
              <a:gd name="connsiteX9" fmla="*/ 33054 w 595002"/>
              <a:gd name="connsiteY9" fmla="*/ 514871 h 565782"/>
              <a:gd name="connsiteX10" fmla="*/ 19577 w 595002"/>
              <a:gd name="connsiteY10" fmla="*/ 471038 h 565782"/>
              <a:gd name="connsiteX11" fmla="*/ 0 w 595002"/>
              <a:gd name="connsiteY11" fmla="*/ 314877 h 565782"/>
              <a:gd name="connsiteX12" fmla="*/ 30917 w 595002"/>
              <a:gd name="connsiteY12" fmla="*/ 26138 h 565782"/>
              <a:gd name="connsiteX0" fmla="*/ 30917 w 594977"/>
              <a:gd name="connsiteY0" fmla="*/ 26138 h 565782"/>
              <a:gd name="connsiteX1" fmla="*/ 124984 w 594977"/>
              <a:gd name="connsiteY1" fmla="*/ 14723 h 565782"/>
              <a:gd name="connsiteX2" fmla="*/ 277451 w 594977"/>
              <a:gd name="connsiteY2" fmla="*/ 174 h 565782"/>
              <a:gd name="connsiteX3" fmla="*/ 551846 w 594977"/>
              <a:gd name="connsiteY3" fmla="*/ 40253 h 565782"/>
              <a:gd name="connsiteX4" fmla="*/ 571169 w 594977"/>
              <a:gd name="connsiteY4" fmla="*/ 131243 h 565782"/>
              <a:gd name="connsiteX5" fmla="*/ 594953 w 594977"/>
              <a:gd name="connsiteY5" fmla="*/ 324570 h 565782"/>
              <a:gd name="connsiteX6" fmla="*/ 572231 w 594977"/>
              <a:gd name="connsiteY6" fmla="*/ 488266 h 565782"/>
              <a:gd name="connsiteX7" fmla="*/ 551846 w 594977"/>
              <a:gd name="connsiteY7" fmla="*/ 565782 h 565782"/>
              <a:gd name="connsiteX8" fmla="*/ 325450 w 594977"/>
              <a:gd name="connsiteY8" fmla="*/ 563417 h 565782"/>
              <a:gd name="connsiteX9" fmla="*/ 208368 w 594977"/>
              <a:gd name="connsiteY9" fmla="*/ 552601 h 565782"/>
              <a:gd name="connsiteX10" fmla="*/ 33054 w 594977"/>
              <a:gd name="connsiteY10" fmla="*/ 514871 h 565782"/>
              <a:gd name="connsiteX11" fmla="*/ 19577 w 594977"/>
              <a:gd name="connsiteY11" fmla="*/ 471038 h 565782"/>
              <a:gd name="connsiteX12" fmla="*/ 0 w 594977"/>
              <a:gd name="connsiteY12" fmla="*/ 314877 h 565782"/>
              <a:gd name="connsiteX13" fmla="*/ 30917 w 594977"/>
              <a:gd name="connsiteY13" fmla="*/ 26138 h 565782"/>
              <a:gd name="connsiteX0" fmla="*/ 30917 w 594977"/>
              <a:gd name="connsiteY0" fmla="*/ 26138 h 565782"/>
              <a:gd name="connsiteX1" fmla="*/ 124984 w 594977"/>
              <a:gd name="connsiteY1" fmla="*/ 14723 h 565782"/>
              <a:gd name="connsiteX2" fmla="*/ 277451 w 594977"/>
              <a:gd name="connsiteY2" fmla="*/ 174 h 565782"/>
              <a:gd name="connsiteX3" fmla="*/ 532158 w 594977"/>
              <a:gd name="connsiteY3" fmla="*/ 37500 h 565782"/>
              <a:gd name="connsiteX4" fmla="*/ 571169 w 594977"/>
              <a:gd name="connsiteY4" fmla="*/ 131243 h 565782"/>
              <a:gd name="connsiteX5" fmla="*/ 594953 w 594977"/>
              <a:gd name="connsiteY5" fmla="*/ 324570 h 565782"/>
              <a:gd name="connsiteX6" fmla="*/ 572231 w 594977"/>
              <a:gd name="connsiteY6" fmla="*/ 488266 h 565782"/>
              <a:gd name="connsiteX7" fmla="*/ 551846 w 594977"/>
              <a:gd name="connsiteY7" fmla="*/ 565782 h 565782"/>
              <a:gd name="connsiteX8" fmla="*/ 325450 w 594977"/>
              <a:gd name="connsiteY8" fmla="*/ 563417 h 565782"/>
              <a:gd name="connsiteX9" fmla="*/ 208368 w 594977"/>
              <a:gd name="connsiteY9" fmla="*/ 552601 h 565782"/>
              <a:gd name="connsiteX10" fmla="*/ 33054 w 594977"/>
              <a:gd name="connsiteY10" fmla="*/ 514871 h 565782"/>
              <a:gd name="connsiteX11" fmla="*/ 19577 w 594977"/>
              <a:gd name="connsiteY11" fmla="*/ 471038 h 565782"/>
              <a:gd name="connsiteX12" fmla="*/ 0 w 594977"/>
              <a:gd name="connsiteY12" fmla="*/ 314877 h 565782"/>
              <a:gd name="connsiteX13" fmla="*/ 30917 w 594977"/>
              <a:gd name="connsiteY13" fmla="*/ 26138 h 565782"/>
              <a:gd name="connsiteX0" fmla="*/ 30917 w 594977"/>
              <a:gd name="connsiteY0" fmla="*/ 26138 h 564144"/>
              <a:gd name="connsiteX1" fmla="*/ 124984 w 594977"/>
              <a:gd name="connsiteY1" fmla="*/ 14723 h 564144"/>
              <a:gd name="connsiteX2" fmla="*/ 277451 w 594977"/>
              <a:gd name="connsiteY2" fmla="*/ 174 h 564144"/>
              <a:gd name="connsiteX3" fmla="*/ 532158 w 594977"/>
              <a:gd name="connsiteY3" fmla="*/ 37500 h 564144"/>
              <a:gd name="connsiteX4" fmla="*/ 571169 w 594977"/>
              <a:gd name="connsiteY4" fmla="*/ 131243 h 564144"/>
              <a:gd name="connsiteX5" fmla="*/ 594953 w 594977"/>
              <a:gd name="connsiteY5" fmla="*/ 324570 h 564144"/>
              <a:gd name="connsiteX6" fmla="*/ 572231 w 594977"/>
              <a:gd name="connsiteY6" fmla="*/ 488266 h 564144"/>
              <a:gd name="connsiteX7" fmla="*/ 561640 w 594977"/>
              <a:gd name="connsiteY7" fmla="*/ 550291 h 564144"/>
              <a:gd name="connsiteX8" fmla="*/ 325450 w 594977"/>
              <a:gd name="connsiteY8" fmla="*/ 563417 h 564144"/>
              <a:gd name="connsiteX9" fmla="*/ 208368 w 594977"/>
              <a:gd name="connsiteY9" fmla="*/ 552601 h 564144"/>
              <a:gd name="connsiteX10" fmla="*/ 33054 w 594977"/>
              <a:gd name="connsiteY10" fmla="*/ 514871 h 564144"/>
              <a:gd name="connsiteX11" fmla="*/ 19577 w 594977"/>
              <a:gd name="connsiteY11" fmla="*/ 471038 h 564144"/>
              <a:gd name="connsiteX12" fmla="*/ 0 w 594977"/>
              <a:gd name="connsiteY12" fmla="*/ 314877 h 564144"/>
              <a:gd name="connsiteX13" fmla="*/ 30917 w 594977"/>
              <a:gd name="connsiteY13" fmla="*/ 26138 h 564144"/>
              <a:gd name="connsiteX0" fmla="*/ 30917 w 594977"/>
              <a:gd name="connsiteY0" fmla="*/ 26138 h 566851"/>
              <a:gd name="connsiteX1" fmla="*/ 124984 w 594977"/>
              <a:gd name="connsiteY1" fmla="*/ 14723 h 566851"/>
              <a:gd name="connsiteX2" fmla="*/ 277451 w 594977"/>
              <a:gd name="connsiteY2" fmla="*/ 174 h 566851"/>
              <a:gd name="connsiteX3" fmla="*/ 532158 w 594977"/>
              <a:gd name="connsiteY3" fmla="*/ 37500 h 566851"/>
              <a:gd name="connsiteX4" fmla="*/ 571169 w 594977"/>
              <a:gd name="connsiteY4" fmla="*/ 131243 h 566851"/>
              <a:gd name="connsiteX5" fmla="*/ 594953 w 594977"/>
              <a:gd name="connsiteY5" fmla="*/ 324570 h 566851"/>
              <a:gd name="connsiteX6" fmla="*/ 572231 w 594977"/>
              <a:gd name="connsiteY6" fmla="*/ 488266 h 566851"/>
              <a:gd name="connsiteX7" fmla="*/ 561640 w 594977"/>
              <a:gd name="connsiteY7" fmla="*/ 550291 h 566851"/>
              <a:gd name="connsiteX8" fmla="*/ 325450 w 594977"/>
              <a:gd name="connsiteY8" fmla="*/ 563417 h 566851"/>
              <a:gd name="connsiteX9" fmla="*/ 208368 w 594977"/>
              <a:gd name="connsiteY9" fmla="*/ 552601 h 566851"/>
              <a:gd name="connsiteX10" fmla="*/ 33054 w 594977"/>
              <a:gd name="connsiteY10" fmla="*/ 514871 h 566851"/>
              <a:gd name="connsiteX11" fmla="*/ 19577 w 594977"/>
              <a:gd name="connsiteY11" fmla="*/ 471038 h 566851"/>
              <a:gd name="connsiteX12" fmla="*/ 0 w 594977"/>
              <a:gd name="connsiteY12" fmla="*/ 314877 h 566851"/>
              <a:gd name="connsiteX13" fmla="*/ 30917 w 594977"/>
              <a:gd name="connsiteY13" fmla="*/ 26138 h 566851"/>
              <a:gd name="connsiteX0" fmla="*/ 42187 w 594977"/>
              <a:gd name="connsiteY0" fmla="*/ 34539 h 566851"/>
              <a:gd name="connsiteX1" fmla="*/ 124984 w 594977"/>
              <a:gd name="connsiteY1" fmla="*/ 14723 h 566851"/>
              <a:gd name="connsiteX2" fmla="*/ 277451 w 594977"/>
              <a:gd name="connsiteY2" fmla="*/ 174 h 566851"/>
              <a:gd name="connsiteX3" fmla="*/ 532158 w 594977"/>
              <a:gd name="connsiteY3" fmla="*/ 37500 h 566851"/>
              <a:gd name="connsiteX4" fmla="*/ 571169 w 594977"/>
              <a:gd name="connsiteY4" fmla="*/ 131243 h 566851"/>
              <a:gd name="connsiteX5" fmla="*/ 594953 w 594977"/>
              <a:gd name="connsiteY5" fmla="*/ 324570 h 566851"/>
              <a:gd name="connsiteX6" fmla="*/ 572231 w 594977"/>
              <a:gd name="connsiteY6" fmla="*/ 488266 h 566851"/>
              <a:gd name="connsiteX7" fmla="*/ 561640 w 594977"/>
              <a:gd name="connsiteY7" fmla="*/ 550291 h 566851"/>
              <a:gd name="connsiteX8" fmla="*/ 325450 w 594977"/>
              <a:gd name="connsiteY8" fmla="*/ 563417 h 566851"/>
              <a:gd name="connsiteX9" fmla="*/ 208368 w 594977"/>
              <a:gd name="connsiteY9" fmla="*/ 552601 h 566851"/>
              <a:gd name="connsiteX10" fmla="*/ 33054 w 594977"/>
              <a:gd name="connsiteY10" fmla="*/ 514871 h 566851"/>
              <a:gd name="connsiteX11" fmla="*/ 19577 w 594977"/>
              <a:gd name="connsiteY11" fmla="*/ 471038 h 566851"/>
              <a:gd name="connsiteX12" fmla="*/ 0 w 594977"/>
              <a:gd name="connsiteY12" fmla="*/ 314877 h 566851"/>
              <a:gd name="connsiteX13" fmla="*/ 42187 w 594977"/>
              <a:gd name="connsiteY13" fmla="*/ 34539 h 566851"/>
              <a:gd name="connsiteX0" fmla="*/ 42187 w 594977"/>
              <a:gd name="connsiteY0" fmla="*/ 34480 h 566792"/>
              <a:gd name="connsiteX1" fmla="*/ 127812 w 594977"/>
              <a:gd name="connsiteY1" fmla="*/ 20278 h 566792"/>
              <a:gd name="connsiteX2" fmla="*/ 277451 w 594977"/>
              <a:gd name="connsiteY2" fmla="*/ 115 h 566792"/>
              <a:gd name="connsiteX3" fmla="*/ 532158 w 594977"/>
              <a:gd name="connsiteY3" fmla="*/ 37441 h 566792"/>
              <a:gd name="connsiteX4" fmla="*/ 571169 w 594977"/>
              <a:gd name="connsiteY4" fmla="*/ 131184 h 566792"/>
              <a:gd name="connsiteX5" fmla="*/ 594953 w 594977"/>
              <a:gd name="connsiteY5" fmla="*/ 324511 h 566792"/>
              <a:gd name="connsiteX6" fmla="*/ 572231 w 594977"/>
              <a:gd name="connsiteY6" fmla="*/ 488207 h 566792"/>
              <a:gd name="connsiteX7" fmla="*/ 561640 w 594977"/>
              <a:gd name="connsiteY7" fmla="*/ 550232 h 566792"/>
              <a:gd name="connsiteX8" fmla="*/ 325450 w 594977"/>
              <a:gd name="connsiteY8" fmla="*/ 563358 h 566792"/>
              <a:gd name="connsiteX9" fmla="*/ 208368 w 594977"/>
              <a:gd name="connsiteY9" fmla="*/ 552542 h 566792"/>
              <a:gd name="connsiteX10" fmla="*/ 33054 w 594977"/>
              <a:gd name="connsiteY10" fmla="*/ 514812 h 566792"/>
              <a:gd name="connsiteX11" fmla="*/ 19577 w 594977"/>
              <a:gd name="connsiteY11" fmla="*/ 470979 h 566792"/>
              <a:gd name="connsiteX12" fmla="*/ 0 w 594977"/>
              <a:gd name="connsiteY12" fmla="*/ 314818 h 566792"/>
              <a:gd name="connsiteX13" fmla="*/ 42187 w 594977"/>
              <a:gd name="connsiteY13" fmla="*/ 34480 h 566792"/>
              <a:gd name="connsiteX0" fmla="*/ 42187 w 594977"/>
              <a:gd name="connsiteY0" fmla="*/ 34480 h 566792"/>
              <a:gd name="connsiteX1" fmla="*/ 127812 w 594977"/>
              <a:gd name="connsiteY1" fmla="*/ 20278 h 566792"/>
              <a:gd name="connsiteX2" fmla="*/ 277451 w 594977"/>
              <a:gd name="connsiteY2" fmla="*/ 115 h 566792"/>
              <a:gd name="connsiteX3" fmla="*/ 532158 w 594977"/>
              <a:gd name="connsiteY3" fmla="*/ 37441 h 566792"/>
              <a:gd name="connsiteX4" fmla="*/ 571169 w 594977"/>
              <a:gd name="connsiteY4" fmla="*/ 131184 h 566792"/>
              <a:gd name="connsiteX5" fmla="*/ 594953 w 594977"/>
              <a:gd name="connsiteY5" fmla="*/ 324511 h 566792"/>
              <a:gd name="connsiteX6" fmla="*/ 572231 w 594977"/>
              <a:gd name="connsiteY6" fmla="*/ 488207 h 566792"/>
              <a:gd name="connsiteX7" fmla="*/ 561640 w 594977"/>
              <a:gd name="connsiteY7" fmla="*/ 550232 h 566792"/>
              <a:gd name="connsiteX8" fmla="*/ 325450 w 594977"/>
              <a:gd name="connsiteY8" fmla="*/ 563358 h 566792"/>
              <a:gd name="connsiteX9" fmla="*/ 208368 w 594977"/>
              <a:gd name="connsiteY9" fmla="*/ 552542 h 566792"/>
              <a:gd name="connsiteX10" fmla="*/ 33054 w 594977"/>
              <a:gd name="connsiteY10" fmla="*/ 514812 h 566792"/>
              <a:gd name="connsiteX11" fmla="*/ 19577 w 594977"/>
              <a:gd name="connsiteY11" fmla="*/ 470979 h 566792"/>
              <a:gd name="connsiteX12" fmla="*/ 0 w 594977"/>
              <a:gd name="connsiteY12" fmla="*/ 314818 h 566792"/>
              <a:gd name="connsiteX13" fmla="*/ 8988 w 594977"/>
              <a:gd name="connsiteY13" fmla="*/ 152536 h 566792"/>
              <a:gd name="connsiteX14" fmla="*/ 42187 w 594977"/>
              <a:gd name="connsiteY14" fmla="*/ 34480 h 566792"/>
              <a:gd name="connsiteX0" fmla="*/ 42187 w 594977"/>
              <a:gd name="connsiteY0" fmla="*/ 34829 h 567141"/>
              <a:gd name="connsiteX1" fmla="*/ 123558 w 594977"/>
              <a:gd name="connsiteY1" fmla="*/ 7989 h 567141"/>
              <a:gd name="connsiteX2" fmla="*/ 277451 w 594977"/>
              <a:gd name="connsiteY2" fmla="*/ 464 h 567141"/>
              <a:gd name="connsiteX3" fmla="*/ 532158 w 594977"/>
              <a:gd name="connsiteY3" fmla="*/ 37790 h 567141"/>
              <a:gd name="connsiteX4" fmla="*/ 571169 w 594977"/>
              <a:gd name="connsiteY4" fmla="*/ 131533 h 567141"/>
              <a:gd name="connsiteX5" fmla="*/ 594953 w 594977"/>
              <a:gd name="connsiteY5" fmla="*/ 324860 h 567141"/>
              <a:gd name="connsiteX6" fmla="*/ 572231 w 594977"/>
              <a:gd name="connsiteY6" fmla="*/ 488556 h 567141"/>
              <a:gd name="connsiteX7" fmla="*/ 561640 w 594977"/>
              <a:gd name="connsiteY7" fmla="*/ 550581 h 567141"/>
              <a:gd name="connsiteX8" fmla="*/ 325450 w 594977"/>
              <a:gd name="connsiteY8" fmla="*/ 563707 h 567141"/>
              <a:gd name="connsiteX9" fmla="*/ 208368 w 594977"/>
              <a:gd name="connsiteY9" fmla="*/ 552891 h 567141"/>
              <a:gd name="connsiteX10" fmla="*/ 33054 w 594977"/>
              <a:gd name="connsiteY10" fmla="*/ 515161 h 567141"/>
              <a:gd name="connsiteX11" fmla="*/ 19577 w 594977"/>
              <a:gd name="connsiteY11" fmla="*/ 471328 h 567141"/>
              <a:gd name="connsiteX12" fmla="*/ 0 w 594977"/>
              <a:gd name="connsiteY12" fmla="*/ 315167 h 567141"/>
              <a:gd name="connsiteX13" fmla="*/ 8988 w 594977"/>
              <a:gd name="connsiteY13" fmla="*/ 152885 h 567141"/>
              <a:gd name="connsiteX14" fmla="*/ 42187 w 594977"/>
              <a:gd name="connsiteY14" fmla="*/ 34829 h 567141"/>
              <a:gd name="connsiteX0" fmla="*/ 42187 w 594977"/>
              <a:gd name="connsiteY0" fmla="*/ 34470 h 566782"/>
              <a:gd name="connsiteX1" fmla="*/ 72998 w 594977"/>
              <a:gd name="connsiteY1" fmla="*/ 21836 h 566782"/>
              <a:gd name="connsiteX2" fmla="*/ 277451 w 594977"/>
              <a:gd name="connsiteY2" fmla="*/ 105 h 566782"/>
              <a:gd name="connsiteX3" fmla="*/ 532158 w 594977"/>
              <a:gd name="connsiteY3" fmla="*/ 37431 h 566782"/>
              <a:gd name="connsiteX4" fmla="*/ 571169 w 594977"/>
              <a:gd name="connsiteY4" fmla="*/ 131174 h 566782"/>
              <a:gd name="connsiteX5" fmla="*/ 594953 w 594977"/>
              <a:gd name="connsiteY5" fmla="*/ 324501 h 566782"/>
              <a:gd name="connsiteX6" fmla="*/ 572231 w 594977"/>
              <a:gd name="connsiteY6" fmla="*/ 488197 h 566782"/>
              <a:gd name="connsiteX7" fmla="*/ 561640 w 594977"/>
              <a:gd name="connsiteY7" fmla="*/ 550222 h 566782"/>
              <a:gd name="connsiteX8" fmla="*/ 325450 w 594977"/>
              <a:gd name="connsiteY8" fmla="*/ 563348 h 566782"/>
              <a:gd name="connsiteX9" fmla="*/ 208368 w 594977"/>
              <a:gd name="connsiteY9" fmla="*/ 552532 h 566782"/>
              <a:gd name="connsiteX10" fmla="*/ 33054 w 594977"/>
              <a:gd name="connsiteY10" fmla="*/ 514802 h 566782"/>
              <a:gd name="connsiteX11" fmla="*/ 19577 w 594977"/>
              <a:gd name="connsiteY11" fmla="*/ 470969 h 566782"/>
              <a:gd name="connsiteX12" fmla="*/ 0 w 594977"/>
              <a:gd name="connsiteY12" fmla="*/ 314808 h 566782"/>
              <a:gd name="connsiteX13" fmla="*/ 8988 w 594977"/>
              <a:gd name="connsiteY13" fmla="*/ 152526 h 566782"/>
              <a:gd name="connsiteX14" fmla="*/ 42187 w 594977"/>
              <a:gd name="connsiteY14" fmla="*/ 34470 h 5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4977" h="566782">
                <a:moveTo>
                  <a:pt x="42187" y="34470"/>
                </a:moveTo>
                <a:cubicBezTo>
                  <a:pt x="65202" y="-12647"/>
                  <a:pt x="28636" y="28516"/>
                  <a:pt x="72998" y="21836"/>
                </a:cubicBezTo>
                <a:cubicBezTo>
                  <a:pt x="117360" y="15156"/>
                  <a:pt x="206852" y="-1471"/>
                  <a:pt x="277451" y="105"/>
                </a:cubicBezTo>
                <a:lnTo>
                  <a:pt x="532158" y="37431"/>
                </a:lnTo>
                <a:cubicBezTo>
                  <a:pt x="579002" y="59048"/>
                  <a:pt x="563985" y="83788"/>
                  <a:pt x="571169" y="131174"/>
                </a:cubicBezTo>
                <a:cubicBezTo>
                  <a:pt x="578353" y="178560"/>
                  <a:pt x="595716" y="265932"/>
                  <a:pt x="594953" y="324501"/>
                </a:cubicBezTo>
                <a:cubicBezTo>
                  <a:pt x="585499" y="377198"/>
                  <a:pt x="581685" y="435500"/>
                  <a:pt x="572231" y="488197"/>
                </a:cubicBezTo>
                <a:lnTo>
                  <a:pt x="561640" y="550222"/>
                </a:lnTo>
                <a:cubicBezTo>
                  <a:pt x="453169" y="570545"/>
                  <a:pt x="403072" y="568419"/>
                  <a:pt x="325450" y="563348"/>
                </a:cubicBezTo>
                <a:cubicBezTo>
                  <a:pt x="284065" y="554596"/>
                  <a:pt x="249753" y="561284"/>
                  <a:pt x="208368" y="552532"/>
                </a:cubicBezTo>
                <a:lnTo>
                  <a:pt x="33054" y="514802"/>
                </a:lnTo>
                <a:cubicBezTo>
                  <a:pt x="-15787" y="497254"/>
                  <a:pt x="27905" y="507104"/>
                  <a:pt x="19577" y="470969"/>
                </a:cubicBezTo>
                <a:cubicBezTo>
                  <a:pt x="11249" y="434834"/>
                  <a:pt x="-118" y="365076"/>
                  <a:pt x="0" y="314808"/>
                </a:cubicBezTo>
                <a:cubicBezTo>
                  <a:pt x="6761" y="266325"/>
                  <a:pt x="2227" y="201009"/>
                  <a:pt x="8988" y="152526"/>
                </a:cubicBezTo>
                <a:lnTo>
                  <a:pt x="42187" y="3447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72E8850-A6C0-4B9F-9372-788A543E6FB7}"/>
              </a:ext>
            </a:extLst>
          </p:cNvPr>
          <p:cNvSpPr/>
          <p:nvPr/>
        </p:nvSpPr>
        <p:spPr>
          <a:xfrm rot="19747798">
            <a:off x="4232908" y="2326721"/>
            <a:ext cx="2428875" cy="20415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880908-9BA0-4ECD-92F7-5A4EB920C2C3}"/>
              </a:ext>
            </a:extLst>
          </p:cNvPr>
          <p:cNvSpPr txBox="1"/>
          <p:nvPr/>
        </p:nvSpPr>
        <p:spPr>
          <a:xfrm>
            <a:off x="3651812" y="417518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Ord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619359A-BEA5-47BC-A535-D62BBFD54CF2}"/>
              </a:ext>
            </a:extLst>
          </p:cNvPr>
          <p:cNvSpPr/>
          <p:nvPr/>
        </p:nvSpPr>
        <p:spPr>
          <a:xfrm rot="1866253">
            <a:off x="4252426" y="1070831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5919BD2-D7F1-4DC6-8CAD-02ABFC25387D}"/>
              </a:ext>
            </a:extLst>
          </p:cNvPr>
          <p:cNvSpPr/>
          <p:nvPr/>
        </p:nvSpPr>
        <p:spPr>
          <a:xfrm rot="9130904">
            <a:off x="5616043" y="1147932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6579AB-7432-4B67-93F0-A6A078A3A944}"/>
              </a:ext>
            </a:extLst>
          </p:cNvPr>
          <p:cNvSpPr/>
          <p:nvPr/>
        </p:nvSpPr>
        <p:spPr>
          <a:xfrm rot="12684641">
            <a:off x="5576558" y="2333152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C0DFE40-B58D-40D4-8094-0E3DF1409B64}"/>
              </a:ext>
            </a:extLst>
          </p:cNvPr>
          <p:cNvSpPr txBox="1"/>
          <p:nvPr/>
        </p:nvSpPr>
        <p:spPr>
          <a:xfrm>
            <a:off x="3107045" y="11035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Toneleje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F0F5317-7369-4B9C-86CE-F71034A91B22}"/>
              </a:ext>
            </a:extLst>
          </p:cNvPr>
          <p:cNvSpPr txBox="1"/>
          <p:nvPr/>
        </p:nvSpPr>
        <p:spPr>
          <a:xfrm>
            <a:off x="8013897" y="1092829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Kropssprog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EF7A6F0-71C3-4DB2-836F-6807FF0CB3D5}"/>
              </a:ext>
            </a:extLst>
          </p:cNvPr>
          <p:cNvSpPr txBox="1"/>
          <p:nvPr/>
        </p:nvSpPr>
        <p:spPr>
          <a:xfrm>
            <a:off x="8013896" y="4111639"/>
            <a:ext cx="18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Opmærksomhed</a:t>
            </a: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E389B323-5F65-4777-B3D5-D57FB75888B8}"/>
              </a:ext>
            </a:extLst>
          </p:cNvPr>
          <p:cNvCxnSpPr>
            <a:cxnSpLocks/>
          </p:cNvCxnSpPr>
          <p:nvPr/>
        </p:nvCxnSpPr>
        <p:spPr>
          <a:xfrm flipH="1" flipV="1">
            <a:off x="6613451" y="2781450"/>
            <a:ext cx="2869070" cy="19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0872BC21-A393-485F-9344-46F308AC7F82}"/>
              </a:ext>
            </a:extLst>
          </p:cNvPr>
          <p:cNvSpPr/>
          <p:nvPr/>
        </p:nvSpPr>
        <p:spPr>
          <a:xfrm>
            <a:off x="3922775" y="473432"/>
            <a:ext cx="4389121" cy="4556265"/>
          </a:xfrm>
          <a:prstGeom prst="ellipse">
            <a:avLst/>
          </a:prstGeom>
          <a:noFill/>
          <a:ln w="177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ADED9B6-DF2E-46B8-90FD-65DAB690FE3B}"/>
              </a:ext>
            </a:extLst>
          </p:cNvPr>
          <p:cNvSpPr txBox="1"/>
          <p:nvPr/>
        </p:nvSpPr>
        <p:spPr>
          <a:xfrm>
            <a:off x="831510" y="2183241"/>
            <a:ext cx="193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Når overskuddet vokser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00CCFC04-C567-4552-BB82-CD8D1ECDD4F9}"/>
              </a:ext>
            </a:extLst>
          </p:cNvPr>
          <p:cNvCxnSpPr/>
          <p:nvPr/>
        </p:nvCxnSpPr>
        <p:spPr>
          <a:xfrm>
            <a:off x="2633660" y="2784456"/>
            <a:ext cx="11203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3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Sammenhæng mellem overskuddet, tilliden og trygheden</a:t>
            </a:r>
          </a:p>
        </p:txBody>
      </p:sp>
      <p:sp>
        <p:nvSpPr>
          <p:cNvPr id="2" name="Pil: højre 1">
            <a:extLst>
              <a:ext uri="{FF2B5EF4-FFF2-40B4-BE49-F238E27FC236}">
                <a16:creationId xmlns:a16="http://schemas.microsoft.com/office/drawing/2014/main" id="{62A1D6A0-2CD6-4E49-9CFD-81626C388D35}"/>
              </a:ext>
            </a:extLst>
          </p:cNvPr>
          <p:cNvSpPr/>
          <p:nvPr/>
        </p:nvSpPr>
        <p:spPr>
          <a:xfrm>
            <a:off x="3922775" y="2687541"/>
            <a:ext cx="291787" cy="19949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4369A6C3-E730-4E77-832A-4A2EAF134F22}"/>
              </a:ext>
            </a:extLst>
          </p:cNvPr>
          <p:cNvSpPr/>
          <p:nvPr/>
        </p:nvSpPr>
        <p:spPr>
          <a:xfrm rot="16200000">
            <a:off x="5971441" y="4771108"/>
            <a:ext cx="291787" cy="19949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65CA47E4-B6C6-4888-AF10-43A04E2E3E8C}"/>
              </a:ext>
            </a:extLst>
          </p:cNvPr>
          <p:cNvSpPr/>
          <p:nvPr/>
        </p:nvSpPr>
        <p:spPr>
          <a:xfrm rot="5400000">
            <a:off x="5971441" y="529133"/>
            <a:ext cx="291787" cy="19949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il: højre 16">
            <a:extLst>
              <a:ext uri="{FF2B5EF4-FFF2-40B4-BE49-F238E27FC236}">
                <a16:creationId xmlns:a16="http://schemas.microsoft.com/office/drawing/2014/main" id="{F8F05051-449C-4AE8-9DE8-D057A74C0EC7}"/>
              </a:ext>
            </a:extLst>
          </p:cNvPr>
          <p:cNvSpPr/>
          <p:nvPr/>
        </p:nvSpPr>
        <p:spPr>
          <a:xfrm rot="10800000">
            <a:off x="8003846" y="2683659"/>
            <a:ext cx="291787" cy="19949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3" grpId="0" animBg="1"/>
      <p:bldP spid="4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483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overskuddet trænes, vokser tilliden og trygheden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B153EFC-E68F-401A-B3DA-01E657FE1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0"/>
          <a:stretch/>
        </p:blipFill>
        <p:spPr>
          <a:xfrm>
            <a:off x="3341370" y="630848"/>
            <a:ext cx="5182778" cy="466207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19418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>
            <a:extLst>
              <a:ext uri="{FF2B5EF4-FFF2-40B4-BE49-F238E27FC236}">
                <a16:creationId xmlns:a16="http://schemas.microsoft.com/office/drawing/2014/main" id="{2D713BA3-C385-4437-BBFC-C4BA70827ADA}"/>
              </a:ext>
            </a:extLst>
          </p:cNvPr>
          <p:cNvSpPr/>
          <p:nvPr/>
        </p:nvSpPr>
        <p:spPr>
          <a:xfrm rot="18899345">
            <a:off x="5602671" y="2194810"/>
            <a:ext cx="1066340" cy="1075417"/>
          </a:xfrm>
          <a:custGeom>
            <a:avLst/>
            <a:gdLst>
              <a:gd name="connsiteX0" fmla="*/ 0 w 826233"/>
              <a:gd name="connsiteY0" fmla="*/ 0 h 845867"/>
              <a:gd name="connsiteX1" fmla="*/ 826233 w 826233"/>
              <a:gd name="connsiteY1" fmla="*/ 0 h 845867"/>
              <a:gd name="connsiteX2" fmla="*/ 826233 w 826233"/>
              <a:gd name="connsiteY2" fmla="*/ 845867 h 845867"/>
              <a:gd name="connsiteX3" fmla="*/ 0 w 826233"/>
              <a:gd name="connsiteY3" fmla="*/ 845867 h 845867"/>
              <a:gd name="connsiteX4" fmla="*/ 0 w 826233"/>
              <a:gd name="connsiteY4" fmla="*/ 0 h 845867"/>
              <a:gd name="connsiteX0" fmla="*/ 0 w 948337"/>
              <a:gd name="connsiteY0" fmla="*/ 0 h 845867"/>
              <a:gd name="connsiteX1" fmla="*/ 826233 w 948337"/>
              <a:gd name="connsiteY1" fmla="*/ 0 h 845867"/>
              <a:gd name="connsiteX2" fmla="*/ 948322 w 948337"/>
              <a:gd name="connsiteY2" fmla="*/ 437982 h 845867"/>
              <a:gd name="connsiteX3" fmla="*/ 826233 w 948337"/>
              <a:gd name="connsiteY3" fmla="*/ 845867 h 845867"/>
              <a:gd name="connsiteX4" fmla="*/ 0 w 948337"/>
              <a:gd name="connsiteY4" fmla="*/ 845867 h 845867"/>
              <a:gd name="connsiteX5" fmla="*/ 0 w 948337"/>
              <a:gd name="connsiteY5" fmla="*/ 0 h 845867"/>
              <a:gd name="connsiteX0" fmla="*/ 115661 w 1063998"/>
              <a:gd name="connsiteY0" fmla="*/ 0 h 845867"/>
              <a:gd name="connsiteX1" fmla="*/ 941894 w 1063998"/>
              <a:gd name="connsiteY1" fmla="*/ 0 h 845867"/>
              <a:gd name="connsiteX2" fmla="*/ 1063983 w 1063998"/>
              <a:gd name="connsiteY2" fmla="*/ 437982 h 845867"/>
              <a:gd name="connsiteX3" fmla="*/ 941894 w 1063998"/>
              <a:gd name="connsiteY3" fmla="*/ 845867 h 845867"/>
              <a:gd name="connsiteX4" fmla="*/ 115661 w 1063998"/>
              <a:gd name="connsiteY4" fmla="*/ 845867 h 845867"/>
              <a:gd name="connsiteX5" fmla="*/ 6 w 1063998"/>
              <a:gd name="connsiteY5" fmla="*/ 372303 h 845867"/>
              <a:gd name="connsiteX6" fmla="*/ 115661 w 1063998"/>
              <a:gd name="connsiteY6" fmla="*/ 0 h 845867"/>
              <a:gd name="connsiteX0" fmla="*/ 115661 w 1063998"/>
              <a:gd name="connsiteY0" fmla="*/ 0 h 953753"/>
              <a:gd name="connsiteX1" fmla="*/ 941894 w 1063998"/>
              <a:gd name="connsiteY1" fmla="*/ 0 h 953753"/>
              <a:gd name="connsiteX2" fmla="*/ 1063983 w 1063998"/>
              <a:gd name="connsiteY2" fmla="*/ 437982 h 953753"/>
              <a:gd name="connsiteX3" fmla="*/ 941894 w 1063998"/>
              <a:gd name="connsiteY3" fmla="*/ 845867 h 953753"/>
              <a:gd name="connsiteX4" fmla="*/ 531889 w 1063998"/>
              <a:gd name="connsiteY4" fmla="*/ 953507 h 953753"/>
              <a:gd name="connsiteX5" fmla="*/ 115661 w 1063998"/>
              <a:gd name="connsiteY5" fmla="*/ 845867 h 953753"/>
              <a:gd name="connsiteX6" fmla="*/ 6 w 1063998"/>
              <a:gd name="connsiteY6" fmla="*/ 372303 h 953753"/>
              <a:gd name="connsiteX7" fmla="*/ 115661 w 1063998"/>
              <a:gd name="connsiteY7" fmla="*/ 0 h 953753"/>
              <a:gd name="connsiteX0" fmla="*/ 115661 w 1063998"/>
              <a:gd name="connsiteY0" fmla="*/ 121849 h 1075602"/>
              <a:gd name="connsiteX1" fmla="*/ 600258 w 1063998"/>
              <a:gd name="connsiteY1" fmla="*/ 53 h 1075602"/>
              <a:gd name="connsiteX2" fmla="*/ 941894 w 1063998"/>
              <a:gd name="connsiteY2" fmla="*/ 121849 h 1075602"/>
              <a:gd name="connsiteX3" fmla="*/ 1063983 w 1063998"/>
              <a:gd name="connsiteY3" fmla="*/ 559831 h 1075602"/>
              <a:gd name="connsiteX4" fmla="*/ 941894 w 1063998"/>
              <a:gd name="connsiteY4" fmla="*/ 967716 h 1075602"/>
              <a:gd name="connsiteX5" fmla="*/ 531889 w 1063998"/>
              <a:gd name="connsiteY5" fmla="*/ 1075356 h 1075602"/>
              <a:gd name="connsiteX6" fmla="*/ 115661 w 1063998"/>
              <a:gd name="connsiteY6" fmla="*/ 967716 h 1075602"/>
              <a:gd name="connsiteX7" fmla="*/ 6 w 1063998"/>
              <a:gd name="connsiteY7" fmla="*/ 494152 h 1075602"/>
              <a:gd name="connsiteX8" fmla="*/ 115661 w 1063998"/>
              <a:gd name="connsiteY8" fmla="*/ 121849 h 1075602"/>
              <a:gd name="connsiteX0" fmla="*/ 70655 w 1063998"/>
              <a:gd name="connsiteY0" fmla="*/ 76855 h 1075631"/>
              <a:gd name="connsiteX1" fmla="*/ 600258 w 1063998"/>
              <a:gd name="connsiteY1" fmla="*/ 82 h 1075631"/>
              <a:gd name="connsiteX2" fmla="*/ 941894 w 1063998"/>
              <a:gd name="connsiteY2" fmla="*/ 121878 h 1075631"/>
              <a:gd name="connsiteX3" fmla="*/ 1063983 w 1063998"/>
              <a:gd name="connsiteY3" fmla="*/ 559860 h 1075631"/>
              <a:gd name="connsiteX4" fmla="*/ 941894 w 1063998"/>
              <a:gd name="connsiteY4" fmla="*/ 967745 h 1075631"/>
              <a:gd name="connsiteX5" fmla="*/ 531889 w 1063998"/>
              <a:gd name="connsiteY5" fmla="*/ 1075385 h 1075631"/>
              <a:gd name="connsiteX6" fmla="*/ 115661 w 1063998"/>
              <a:gd name="connsiteY6" fmla="*/ 967745 h 1075631"/>
              <a:gd name="connsiteX7" fmla="*/ 6 w 1063998"/>
              <a:gd name="connsiteY7" fmla="*/ 494181 h 1075631"/>
              <a:gd name="connsiteX8" fmla="*/ 70655 w 1063998"/>
              <a:gd name="connsiteY8" fmla="*/ 76855 h 1075631"/>
              <a:gd name="connsiteX0" fmla="*/ 70657 w 1064000"/>
              <a:gd name="connsiteY0" fmla="*/ 76855 h 1075631"/>
              <a:gd name="connsiteX1" fmla="*/ 600260 w 1064000"/>
              <a:gd name="connsiteY1" fmla="*/ 82 h 1075631"/>
              <a:gd name="connsiteX2" fmla="*/ 941896 w 1064000"/>
              <a:gd name="connsiteY2" fmla="*/ 121878 h 1075631"/>
              <a:gd name="connsiteX3" fmla="*/ 1063985 w 1064000"/>
              <a:gd name="connsiteY3" fmla="*/ 559860 h 1075631"/>
              <a:gd name="connsiteX4" fmla="*/ 941896 w 1064000"/>
              <a:gd name="connsiteY4" fmla="*/ 967745 h 1075631"/>
              <a:gd name="connsiteX5" fmla="*/ 531891 w 1064000"/>
              <a:gd name="connsiteY5" fmla="*/ 1075385 h 1075631"/>
              <a:gd name="connsiteX6" fmla="*/ 87012 w 1064000"/>
              <a:gd name="connsiteY6" fmla="*/ 988202 h 1075631"/>
              <a:gd name="connsiteX7" fmla="*/ 8 w 1064000"/>
              <a:gd name="connsiteY7" fmla="*/ 494181 h 1075631"/>
              <a:gd name="connsiteX8" fmla="*/ 70657 w 1064000"/>
              <a:gd name="connsiteY8" fmla="*/ 76855 h 1075631"/>
              <a:gd name="connsiteX0" fmla="*/ 70657 w 1064000"/>
              <a:gd name="connsiteY0" fmla="*/ 76855 h 1075680"/>
              <a:gd name="connsiteX1" fmla="*/ 600260 w 1064000"/>
              <a:gd name="connsiteY1" fmla="*/ 82 h 1075680"/>
              <a:gd name="connsiteX2" fmla="*/ 941896 w 1064000"/>
              <a:gd name="connsiteY2" fmla="*/ 121878 h 1075680"/>
              <a:gd name="connsiteX3" fmla="*/ 1063985 w 1064000"/>
              <a:gd name="connsiteY3" fmla="*/ 559860 h 1075680"/>
              <a:gd name="connsiteX4" fmla="*/ 945984 w 1064000"/>
              <a:gd name="connsiteY4" fmla="*/ 988208 h 1075680"/>
              <a:gd name="connsiteX5" fmla="*/ 531891 w 1064000"/>
              <a:gd name="connsiteY5" fmla="*/ 1075385 h 1075680"/>
              <a:gd name="connsiteX6" fmla="*/ 87012 w 1064000"/>
              <a:gd name="connsiteY6" fmla="*/ 988202 h 1075680"/>
              <a:gd name="connsiteX7" fmla="*/ 8 w 1064000"/>
              <a:gd name="connsiteY7" fmla="*/ 494181 h 1075680"/>
              <a:gd name="connsiteX8" fmla="*/ 70657 w 1064000"/>
              <a:gd name="connsiteY8" fmla="*/ 76855 h 1075680"/>
              <a:gd name="connsiteX0" fmla="*/ 70657 w 1064012"/>
              <a:gd name="connsiteY0" fmla="*/ 76855 h 1075680"/>
              <a:gd name="connsiteX1" fmla="*/ 600260 w 1064012"/>
              <a:gd name="connsiteY1" fmla="*/ 82 h 1075680"/>
              <a:gd name="connsiteX2" fmla="*/ 999181 w 1064012"/>
              <a:gd name="connsiteY2" fmla="*/ 154628 h 1075680"/>
              <a:gd name="connsiteX3" fmla="*/ 1063985 w 1064012"/>
              <a:gd name="connsiteY3" fmla="*/ 559860 h 1075680"/>
              <a:gd name="connsiteX4" fmla="*/ 945984 w 1064012"/>
              <a:gd name="connsiteY4" fmla="*/ 988208 h 1075680"/>
              <a:gd name="connsiteX5" fmla="*/ 531891 w 1064012"/>
              <a:gd name="connsiteY5" fmla="*/ 1075385 h 1075680"/>
              <a:gd name="connsiteX6" fmla="*/ 87012 w 1064012"/>
              <a:gd name="connsiteY6" fmla="*/ 988202 h 1075680"/>
              <a:gd name="connsiteX7" fmla="*/ 8 w 1064012"/>
              <a:gd name="connsiteY7" fmla="*/ 494181 h 1075680"/>
              <a:gd name="connsiteX8" fmla="*/ 70657 w 1064012"/>
              <a:gd name="connsiteY8" fmla="*/ 76855 h 1075680"/>
              <a:gd name="connsiteX0" fmla="*/ 70657 w 1064012"/>
              <a:gd name="connsiteY0" fmla="*/ 76855 h 1075680"/>
              <a:gd name="connsiteX1" fmla="*/ 600260 w 1064012"/>
              <a:gd name="connsiteY1" fmla="*/ 82 h 1075680"/>
              <a:gd name="connsiteX2" fmla="*/ 999181 w 1064012"/>
              <a:gd name="connsiteY2" fmla="*/ 154628 h 1075680"/>
              <a:gd name="connsiteX3" fmla="*/ 1063985 w 1064012"/>
              <a:gd name="connsiteY3" fmla="*/ 559860 h 1075680"/>
              <a:gd name="connsiteX4" fmla="*/ 945984 w 1064012"/>
              <a:gd name="connsiteY4" fmla="*/ 988208 h 1075680"/>
              <a:gd name="connsiteX5" fmla="*/ 531891 w 1064012"/>
              <a:gd name="connsiteY5" fmla="*/ 1075385 h 1075680"/>
              <a:gd name="connsiteX6" fmla="*/ 87012 w 1064012"/>
              <a:gd name="connsiteY6" fmla="*/ 988202 h 1075680"/>
              <a:gd name="connsiteX7" fmla="*/ 8 w 1064012"/>
              <a:gd name="connsiteY7" fmla="*/ 494181 h 1075680"/>
              <a:gd name="connsiteX8" fmla="*/ 70657 w 1064012"/>
              <a:gd name="connsiteY8" fmla="*/ 76855 h 1075680"/>
              <a:gd name="connsiteX0" fmla="*/ 99297 w 1064012"/>
              <a:gd name="connsiteY0" fmla="*/ 105487 h 1075660"/>
              <a:gd name="connsiteX1" fmla="*/ 600260 w 1064012"/>
              <a:gd name="connsiteY1" fmla="*/ 62 h 1075660"/>
              <a:gd name="connsiteX2" fmla="*/ 999181 w 1064012"/>
              <a:gd name="connsiteY2" fmla="*/ 154608 h 1075660"/>
              <a:gd name="connsiteX3" fmla="*/ 1063985 w 1064012"/>
              <a:gd name="connsiteY3" fmla="*/ 559840 h 1075660"/>
              <a:gd name="connsiteX4" fmla="*/ 945984 w 1064012"/>
              <a:gd name="connsiteY4" fmla="*/ 988188 h 1075660"/>
              <a:gd name="connsiteX5" fmla="*/ 531891 w 1064012"/>
              <a:gd name="connsiteY5" fmla="*/ 1075365 h 1075660"/>
              <a:gd name="connsiteX6" fmla="*/ 87012 w 1064012"/>
              <a:gd name="connsiteY6" fmla="*/ 988182 h 1075660"/>
              <a:gd name="connsiteX7" fmla="*/ 8 w 1064012"/>
              <a:gd name="connsiteY7" fmla="*/ 494161 h 1075660"/>
              <a:gd name="connsiteX8" fmla="*/ 99297 w 1064012"/>
              <a:gd name="connsiteY8" fmla="*/ 105487 h 1075660"/>
              <a:gd name="connsiteX0" fmla="*/ 99297 w 1064012"/>
              <a:gd name="connsiteY0" fmla="*/ 105539 h 1075712"/>
              <a:gd name="connsiteX1" fmla="*/ 600260 w 1064012"/>
              <a:gd name="connsiteY1" fmla="*/ 114 h 1075712"/>
              <a:gd name="connsiteX2" fmla="*/ 999181 w 1064012"/>
              <a:gd name="connsiteY2" fmla="*/ 154660 h 1075712"/>
              <a:gd name="connsiteX3" fmla="*/ 1063985 w 1064012"/>
              <a:gd name="connsiteY3" fmla="*/ 559892 h 1075712"/>
              <a:gd name="connsiteX4" fmla="*/ 945984 w 1064012"/>
              <a:gd name="connsiteY4" fmla="*/ 988240 h 1075712"/>
              <a:gd name="connsiteX5" fmla="*/ 531891 w 1064012"/>
              <a:gd name="connsiteY5" fmla="*/ 1075417 h 1075712"/>
              <a:gd name="connsiteX6" fmla="*/ 87012 w 1064012"/>
              <a:gd name="connsiteY6" fmla="*/ 988234 h 1075712"/>
              <a:gd name="connsiteX7" fmla="*/ 8 w 1064012"/>
              <a:gd name="connsiteY7" fmla="*/ 494213 h 1075712"/>
              <a:gd name="connsiteX8" fmla="*/ 99297 w 1064012"/>
              <a:gd name="connsiteY8" fmla="*/ 105539 h 1075712"/>
              <a:gd name="connsiteX0" fmla="*/ 99297 w 1064012"/>
              <a:gd name="connsiteY0" fmla="*/ 105539 h 1075712"/>
              <a:gd name="connsiteX1" fmla="*/ 600260 w 1064012"/>
              <a:gd name="connsiteY1" fmla="*/ 114 h 1075712"/>
              <a:gd name="connsiteX2" fmla="*/ 999181 w 1064012"/>
              <a:gd name="connsiteY2" fmla="*/ 154660 h 1075712"/>
              <a:gd name="connsiteX3" fmla="*/ 1063985 w 1064012"/>
              <a:gd name="connsiteY3" fmla="*/ 559892 h 1075712"/>
              <a:gd name="connsiteX4" fmla="*/ 945984 w 1064012"/>
              <a:gd name="connsiteY4" fmla="*/ 988240 h 1075712"/>
              <a:gd name="connsiteX5" fmla="*/ 531891 w 1064012"/>
              <a:gd name="connsiteY5" fmla="*/ 1075417 h 1075712"/>
              <a:gd name="connsiteX6" fmla="*/ 87012 w 1064012"/>
              <a:gd name="connsiteY6" fmla="*/ 988234 h 1075712"/>
              <a:gd name="connsiteX7" fmla="*/ 8 w 1064012"/>
              <a:gd name="connsiteY7" fmla="*/ 494213 h 1075712"/>
              <a:gd name="connsiteX8" fmla="*/ 99297 w 1064012"/>
              <a:gd name="connsiteY8" fmla="*/ 105539 h 1075712"/>
              <a:gd name="connsiteX0" fmla="*/ 99297 w 1064012"/>
              <a:gd name="connsiteY0" fmla="*/ 105539 h 1075712"/>
              <a:gd name="connsiteX1" fmla="*/ 600260 w 1064012"/>
              <a:gd name="connsiteY1" fmla="*/ 114 h 1075712"/>
              <a:gd name="connsiteX2" fmla="*/ 999181 w 1064012"/>
              <a:gd name="connsiteY2" fmla="*/ 154660 h 1075712"/>
              <a:gd name="connsiteX3" fmla="*/ 1063985 w 1064012"/>
              <a:gd name="connsiteY3" fmla="*/ 559892 h 1075712"/>
              <a:gd name="connsiteX4" fmla="*/ 945984 w 1064012"/>
              <a:gd name="connsiteY4" fmla="*/ 988240 h 1075712"/>
              <a:gd name="connsiteX5" fmla="*/ 531891 w 1064012"/>
              <a:gd name="connsiteY5" fmla="*/ 1075417 h 1075712"/>
              <a:gd name="connsiteX6" fmla="*/ 87012 w 1064012"/>
              <a:gd name="connsiteY6" fmla="*/ 988234 h 1075712"/>
              <a:gd name="connsiteX7" fmla="*/ 8 w 1064012"/>
              <a:gd name="connsiteY7" fmla="*/ 494213 h 1075712"/>
              <a:gd name="connsiteX8" fmla="*/ 99297 w 1064012"/>
              <a:gd name="connsiteY8" fmla="*/ 105539 h 1075712"/>
              <a:gd name="connsiteX0" fmla="*/ 100658 w 1065373"/>
              <a:gd name="connsiteY0" fmla="*/ 105539 h 1075712"/>
              <a:gd name="connsiteX1" fmla="*/ 601621 w 1065373"/>
              <a:gd name="connsiteY1" fmla="*/ 114 h 1075712"/>
              <a:gd name="connsiteX2" fmla="*/ 1000542 w 1065373"/>
              <a:gd name="connsiteY2" fmla="*/ 154660 h 1075712"/>
              <a:gd name="connsiteX3" fmla="*/ 1065346 w 1065373"/>
              <a:gd name="connsiteY3" fmla="*/ 559892 h 1075712"/>
              <a:gd name="connsiteX4" fmla="*/ 947345 w 1065373"/>
              <a:gd name="connsiteY4" fmla="*/ 988240 h 1075712"/>
              <a:gd name="connsiteX5" fmla="*/ 533252 w 1065373"/>
              <a:gd name="connsiteY5" fmla="*/ 1075417 h 1075712"/>
              <a:gd name="connsiteX6" fmla="*/ 88373 w 1065373"/>
              <a:gd name="connsiteY6" fmla="*/ 988234 h 1075712"/>
              <a:gd name="connsiteX7" fmla="*/ 53122 w 1065373"/>
              <a:gd name="connsiteY7" fmla="*/ 712063 h 1075712"/>
              <a:gd name="connsiteX8" fmla="*/ 1369 w 1065373"/>
              <a:gd name="connsiteY8" fmla="*/ 494213 h 1075712"/>
              <a:gd name="connsiteX9" fmla="*/ 100658 w 1065373"/>
              <a:gd name="connsiteY9" fmla="*/ 105539 h 1075712"/>
              <a:gd name="connsiteX0" fmla="*/ 100658 w 1065373"/>
              <a:gd name="connsiteY0" fmla="*/ 105539 h 1075712"/>
              <a:gd name="connsiteX1" fmla="*/ 601621 w 1065373"/>
              <a:gd name="connsiteY1" fmla="*/ 114 h 1075712"/>
              <a:gd name="connsiteX2" fmla="*/ 1000542 w 1065373"/>
              <a:gd name="connsiteY2" fmla="*/ 154660 h 1075712"/>
              <a:gd name="connsiteX3" fmla="*/ 1065346 w 1065373"/>
              <a:gd name="connsiteY3" fmla="*/ 559892 h 1075712"/>
              <a:gd name="connsiteX4" fmla="*/ 947345 w 1065373"/>
              <a:gd name="connsiteY4" fmla="*/ 988240 h 1075712"/>
              <a:gd name="connsiteX5" fmla="*/ 533252 w 1065373"/>
              <a:gd name="connsiteY5" fmla="*/ 1075417 h 1075712"/>
              <a:gd name="connsiteX6" fmla="*/ 100653 w 1065373"/>
              <a:gd name="connsiteY6" fmla="*/ 967774 h 1075712"/>
              <a:gd name="connsiteX7" fmla="*/ 53122 w 1065373"/>
              <a:gd name="connsiteY7" fmla="*/ 712063 h 1075712"/>
              <a:gd name="connsiteX8" fmla="*/ 1369 w 1065373"/>
              <a:gd name="connsiteY8" fmla="*/ 494213 h 1075712"/>
              <a:gd name="connsiteX9" fmla="*/ 100658 w 1065373"/>
              <a:gd name="connsiteY9" fmla="*/ 105539 h 1075712"/>
              <a:gd name="connsiteX0" fmla="*/ 100658 w 1065373"/>
              <a:gd name="connsiteY0" fmla="*/ 105539 h 1075712"/>
              <a:gd name="connsiteX1" fmla="*/ 601621 w 1065373"/>
              <a:gd name="connsiteY1" fmla="*/ 114 h 1075712"/>
              <a:gd name="connsiteX2" fmla="*/ 1000542 w 1065373"/>
              <a:gd name="connsiteY2" fmla="*/ 154660 h 1075712"/>
              <a:gd name="connsiteX3" fmla="*/ 1065346 w 1065373"/>
              <a:gd name="connsiteY3" fmla="*/ 559892 h 1075712"/>
              <a:gd name="connsiteX4" fmla="*/ 947345 w 1065373"/>
              <a:gd name="connsiteY4" fmla="*/ 988240 h 1075712"/>
              <a:gd name="connsiteX5" fmla="*/ 533252 w 1065373"/>
              <a:gd name="connsiteY5" fmla="*/ 1075417 h 1075712"/>
              <a:gd name="connsiteX6" fmla="*/ 100653 w 1065373"/>
              <a:gd name="connsiteY6" fmla="*/ 967774 h 1075712"/>
              <a:gd name="connsiteX7" fmla="*/ 53122 w 1065373"/>
              <a:gd name="connsiteY7" fmla="*/ 712063 h 1075712"/>
              <a:gd name="connsiteX8" fmla="*/ 1369 w 1065373"/>
              <a:gd name="connsiteY8" fmla="*/ 494213 h 1075712"/>
              <a:gd name="connsiteX9" fmla="*/ 100658 w 1065373"/>
              <a:gd name="connsiteY9" fmla="*/ 105539 h 1075712"/>
              <a:gd name="connsiteX0" fmla="*/ 100565 w 1065280"/>
              <a:gd name="connsiteY0" fmla="*/ 105539 h 1075712"/>
              <a:gd name="connsiteX1" fmla="*/ 601528 w 1065280"/>
              <a:gd name="connsiteY1" fmla="*/ 114 h 1075712"/>
              <a:gd name="connsiteX2" fmla="*/ 1000449 w 1065280"/>
              <a:gd name="connsiteY2" fmla="*/ 154660 h 1075712"/>
              <a:gd name="connsiteX3" fmla="*/ 1065253 w 1065280"/>
              <a:gd name="connsiteY3" fmla="*/ 559892 h 1075712"/>
              <a:gd name="connsiteX4" fmla="*/ 947252 w 1065280"/>
              <a:gd name="connsiteY4" fmla="*/ 988240 h 1075712"/>
              <a:gd name="connsiteX5" fmla="*/ 533159 w 1065280"/>
              <a:gd name="connsiteY5" fmla="*/ 1075417 h 1075712"/>
              <a:gd name="connsiteX6" fmla="*/ 100560 w 1065280"/>
              <a:gd name="connsiteY6" fmla="*/ 967774 h 1075712"/>
              <a:gd name="connsiteX7" fmla="*/ 57117 w 1065280"/>
              <a:gd name="connsiteY7" fmla="*/ 732525 h 1075712"/>
              <a:gd name="connsiteX8" fmla="*/ 1276 w 1065280"/>
              <a:gd name="connsiteY8" fmla="*/ 494213 h 1075712"/>
              <a:gd name="connsiteX9" fmla="*/ 100565 w 1065280"/>
              <a:gd name="connsiteY9" fmla="*/ 105539 h 1075712"/>
              <a:gd name="connsiteX0" fmla="*/ 100565 w 1065280"/>
              <a:gd name="connsiteY0" fmla="*/ 105539 h 1075712"/>
              <a:gd name="connsiteX1" fmla="*/ 601528 w 1065280"/>
              <a:gd name="connsiteY1" fmla="*/ 114 h 1075712"/>
              <a:gd name="connsiteX2" fmla="*/ 1000449 w 1065280"/>
              <a:gd name="connsiteY2" fmla="*/ 154660 h 1075712"/>
              <a:gd name="connsiteX3" fmla="*/ 1065253 w 1065280"/>
              <a:gd name="connsiteY3" fmla="*/ 559892 h 1075712"/>
              <a:gd name="connsiteX4" fmla="*/ 947252 w 1065280"/>
              <a:gd name="connsiteY4" fmla="*/ 988240 h 1075712"/>
              <a:gd name="connsiteX5" fmla="*/ 533159 w 1065280"/>
              <a:gd name="connsiteY5" fmla="*/ 1075417 h 1075712"/>
              <a:gd name="connsiteX6" fmla="*/ 331243 w 1065280"/>
              <a:gd name="connsiteY6" fmla="*/ 1023128 h 1075712"/>
              <a:gd name="connsiteX7" fmla="*/ 100560 w 1065280"/>
              <a:gd name="connsiteY7" fmla="*/ 967774 h 1075712"/>
              <a:gd name="connsiteX8" fmla="*/ 57117 w 1065280"/>
              <a:gd name="connsiteY8" fmla="*/ 732525 h 1075712"/>
              <a:gd name="connsiteX9" fmla="*/ 1276 w 1065280"/>
              <a:gd name="connsiteY9" fmla="*/ 494213 h 1075712"/>
              <a:gd name="connsiteX10" fmla="*/ 100565 w 1065280"/>
              <a:gd name="connsiteY10" fmla="*/ 105539 h 1075712"/>
              <a:gd name="connsiteX0" fmla="*/ 101051 w 1065766"/>
              <a:gd name="connsiteY0" fmla="*/ 105539 h 1075712"/>
              <a:gd name="connsiteX1" fmla="*/ 602014 w 1065766"/>
              <a:gd name="connsiteY1" fmla="*/ 114 h 1075712"/>
              <a:gd name="connsiteX2" fmla="*/ 1000935 w 1065766"/>
              <a:gd name="connsiteY2" fmla="*/ 154660 h 1075712"/>
              <a:gd name="connsiteX3" fmla="*/ 1065739 w 1065766"/>
              <a:gd name="connsiteY3" fmla="*/ 559892 h 1075712"/>
              <a:gd name="connsiteX4" fmla="*/ 947738 w 1065766"/>
              <a:gd name="connsiteY4" fmla="*/ 988240 h 1075712"/>
              <a:gd name="connsiteX5" fmla="*/ 533645 w 1065766"/>
              <a:gd name="connsiteY5" fmla="*/ 1075417 h 1075712"/>
              <a:gd name="connsiteX6" fmla="*/ 331729 w 1065766"/>
              <a:gd name="connsiteY6" fmla="*/ 1023128 h 1075712"/>
              <a:gd name="connsiteX7" fmla="*/ 101046 w 1065766"/>
              <a:gd name="connsiteY7" fmla="*/ 967774 h 1075712"/>
              <a:gd name="connsiteX8" fmla="*/ 41234 w 1065766"/>
              <a:gd name="connsiteY8" fmla="*/ 732521 h 1075712"/>
              <a:gd name="connsiteX9" fmla="*/ 1762 w 1065766"/>
              <a:gd name="connsiteY9" fmla="*/ 494213 h 1075712"/>
              <a:gd name="connsiteX10" fmla="*/ 101051 w 1065766"/>
              <a:gd name="connsiteY10" fmla="*/ 105539 h 1075712"/>
              <a:gd name="connsiteX0" fmla="*/ 101051 w 1065754"/>
              <a:gd name="connsiteY0" fmla="*/ 105539 h 1075712"/>
              <a:gd name="connsiteX1" fmla="*/ 602014 w 1065754"/>
              <a:gd name="connsiteY1" fmla="*/ 114 h 1075712"/>
              <a:gd name="connsiteX2" fmla="*/ 950596 w 1065754"/>
              <a:gd name="connsiteY2" fmla="*/ 109601 h 1075712"/>
              <a:gd name="connsiteX3" fmla="*/ 1065739 w 1065754"/>
              <a:gd name="connsiteY3" fmla="*/ 559892 h 1075712"/>
              <a:gd name="connsiteX4" fmla="*/ 947738 w 1065754"/>
              <a:gd name="connsiteY4" fmla="*/ 988240 h 1075712"/>
              <a:gd name="connsiteX5" fmla="*/ 533645 w 1065754"/>
              <a:gd name="connsiteY5" fmla="*/ 1075417 h 1075712"/>
              <a:gd name="connsiteX6" fmla="*/ 331729 w 1065754"/>
              <a:gd name="connsiteY6" fmla="*/ 1023128 h 1075712"/>
              <a:gd name="connsiteX7" fmla="*/ 101046 w 1065754"/>
              <a:gd name="connsiteY7" fmla="*/ 967774 h 1075712"/>
              <a:gd name="connsiteX8" fmla="*/ 41234 w 1065754"/>
              <a:gd name="connsiteY8" fmla="*/ 732521 h 1075712"/>
              <a:gd name="connsiteX9" fmla="*/ 1762 w 1065754"/>
              <a:gd name="connsiteY9" fmla="*/ 494213 h 1075712"/>
              <a:gd name="connsiteX10" fmla="*/ 101051 w 1065754"/>
              <a:gd name="connsiteY10" fmla="*/ 105539 h 1075712"/>
              <a:gd name="connsiteX0" fmla="*/ 101051 w 1065766"/>
              <a:gd name="connsiteY0" fmla="*/ 105539 h 1075712"/>
              <a:gd name="connsiteX1" fmla="*/ 602014 w 1065766"/>
              <a:gd name="connsiteY1" fmla="*/ 114 h 1075712"/>
              <a:gd name="connsiteX2" fmla="*/ 950596 w 1065766"/>
              <a:gd name="connsiteY2" fmla="*/ 109601 h 1075712"/>
              <a:gd name="connsiteX3" fmla="*/ 1065739 w 1065766"/>
              <a:gd name="connsiteY3" fmla="*/ 559892 h 1075712"/>
              <a:gd name="connsiteX4" fmla="*/ 947738 w 1065766"/>
              <a:gd name="connsiteY4" fmla="*/ 988240 h 1075712"/>
              <a:gd name="connsiteX5" fmla="*/ 533645 w 1065766"/>
              <a:gd name="connsiteY5" fmla="*/ 1075417 h 1075712"/>
              <a:gd name="connsiteX6" fmla="*/ 331729 w 1065766"/>
              <a:gd name="connsiteY6" fmla="*/ 1023128 h 1075712"/>
              <a:gd name="connsiteX7" fmla="*/ 101046 w 1065766"/>
              <a:gd name="connsiteY7" fmla="*/ 967774 h 1075712"/>
              <a:gd name="connsiteX8" fmla="*/ 41234 w 1065766"/>
              <a:gd name="connsiteY8" fmla="*/ 732521 h 1075712"/>
              <a:gd name="connsiteX9" fmla="*/ 1762 w 1065766"/>
              <a:gd name="connsiteY9" fmla="*/ 494213 h 1075712"/>
              <a:gd name="connsiteX10" fmla="*/ 101051 w 1065766"/>
              <a:gd name="connsiteY10" fmla="*/ 105539 h 1075712"/>
              <a:gd name="connsiteX0" fmla="*/ 101051 w 1065771"/>
              <a:gd name="connsiteY0" fmla="*/ 105539 h 1075712"/>
              <a:gd name="connsiteX1" fmla="*/ 602014 w 1065771"/>
              <a:gd name="connsiteY1" fmla="*/ 114 h 1075712"/>
              <a:gd name="connsiteX2" fmla="*/ 950596 w 1065771"/>
              <a:gd name="connsiteY2" fmla="*/ 109601 h 1075712"/>
              <a:gd name="connsiteX3" fmla="*/ 1065739 w 1065771"/>
              <a:gd name="connsiteY3" fmla="*/ 559892 h 1075712"/>
              <a:gd name="connsiteX4" fmla="*/ 947738 w 1065771"/>
              <a:gd name="connsiteY4" fmla="*/ 988240 h 1075712"/>
              <a:gd name="connsiteX5" fmla="*/ 533645 w 1065771"/>
              <a:gd name="connsiteY5" fmla="*/ 1075417 h 1075712"/>
              <a:gd name="connsiteX6" fmla="*/ 331729 w 1065771"/>
              <a:gd name="connsiteY6" fmla="*/ 1023128 h 1075712"/>
              <a:gd name="connsiteX7" fmla="*/ 101046 w 1065771"/>
              <a:gd name="connsiteY7" fmla="*/ 967774 h 1075712"/>
              <a:gd name="connsiteX8" fmla="*/ 41234 w 1065771"/>
              <a:gd name="connsiteY8" fmla="*/ 732521 h 1075712"/>
              <a:gd name="connsiteX9" fmla="*/ 1762 w 1065771"/>
              <a:gd name="connsiteY9" fmla="*/ 494213 h 1075712"/>
              <a:gd name="connsiteX10" fmla="*/ 101051 w 1065771"/>
              <a:gd name="connsiteY10" fmla="*/ 105539 h 1075712"/>
              <a:gd name="connsiteX0" fmla="*/ 101051 w 1065771"/>
              <a:gd name="connsiteY0" fmla="*/ 105539 h 1075712"/>
              <a:gd name="connsiteX1" fmla="*/ 602014 w 1065771"/>
              <a:gd name="connsiteY1" fmla="*/ 114 h 1075712"/>
              <a:gd name="connsiteX2" fmla="*/ 950596 w 1065771"/>
              <a:gd name="connsiteY2" fmla="*/ 109601 h 1075712"/>
              <a:gd name="connsiteX3" fmla="*/ 1065739 w 1065771"/>
              <a:gd name="connsiteY3" fmla="*/ 559892 h 1075712"/>
              <a:gd name="connsiteX4" fmla="*/ 947738 w 1065771"/>
              <a:gd name="connsiteY4" fmla="*/ 988240 h 1075712"/>
              <a:gd name="connsiteX5" fmla="*/ 533645 w 1065771"/>
              <a:gd name="connsiteY5" fmla="*/ 1075417 h 1075712"/>
              <a:gd name="connsiteX6" fmla="*/ 323777 w 1065771"/>
              <a:gd name="connsiteY6" fmla="*/ 1031075 h 1075712"/>
              <a:gd name="connsiteX7" fmla="*/ 101046 w 1065771"/>
              <a:gd name="connsiteY7" fmla="*/ 967774 h 1075712"/>
              <a:gd name="connsiteX8" fmla="*/ 41234 w 1065771"/>
              <a:gd name="connsiteY8" fmla="*/ 732521 h 1075712"/>
              <a:gd name="connsiteX9" fmla="*/ 1762 w 1065771"/>
              <a:gd name="connsiteY9" fmla="*/ 494213 h 1075712"/>
              <a:gd name="connsiteX10" fmla="*/ 101051 w 1065771"/>
              <a:gd name="connsiteY10" fmla="*/ 105539 h 1075712"/>
              <a:gd name="connsiteX0" fmla="*/ 101620 w 1066340"/>
              <a:gd name="connsiteY0" fmla="*/ 105539 h 1075712"/>
              <a:gd name="connsiteX1" fmla="*/ 602583 w 1066340"/>
              <a:gd name="connsiteY1" fmla="*/ 114 h 1075712"/>
              <a:gd name="connsiteX2" fmla="*/ 951165 w 1066340"/>
              <a:gd name="connsiteY2" fmla="*/ 109601 h 1075712"/>
              <a:gd name="connsiteX3" fmla="*/ 1066308 w 1066340"/>
              <a:gd name="connsiteY3" fmla="*/ 559892 h 1075712"/>
              <a:gd name="connsiteX4" fmla="*/ 948307 w 1066340"/>
              <a:gd name="connsiteY4" fmla="*/ 988240 h 1075712"/>
              <a:gd name="connsiteX5" fmla="*/ 534214 w 1066340"/>
              <a:gd name="connsiteY5" fmla="*/ 1075417 h 1075712"/>
              <a:gd name="connsiteX6" fmla="*/ 324346 w 1066340"/>
              <a:gd name="connsiteY6" fmla="*/ 1031075 h 1075712"/>
              <a:gd name="connsiteX7" fmla="*/ 101615 w 1066340"/>
              <a:gd name="connsiteY7" fmla="*/ 967774 h 1075712"/>
              <a:gd name="connsiteX8" fmla="*/ 31202 w 1066340"/>
              <a:gd name="connsiteY8" fmla="*/ 737819 h 1075712"/>
              <a:gd name="connsiteX9" fmla="*/ 2331 w 1066340"/>
              <a:gd name="connsiteY9" fmla="*/ 494213 h 1075712"/>
              <a:gd name="connsiteX10" fmla="*/ 101620 w 1066340"/>
              <a:gd name="connsiteY10" fmla="*/ 105539 h 1075712"/>
              <a:gd name="connsiteX0" fmla="*/ 101620 w 1066340"/>
              <a:gd name="connsiteY0" fmla="*/ 105539 h 1075712"/>
              <a:gd name="connsiteX1" fmla="*/ 602583 w 1066340"/>
              <a:gd name="connsiteY1" fmla="*/ 114 h 1075712"/>
              <a:gd name="connsiteX2" fmla="*/ 951165 w 1066340"/>
              <a:gd name="connsiteY2" fmla="*/ 109601 h 1075712"/>
              <a:gd name="connsiteX3" fmla="*/ 1066308 w 1066340"/>
              <a:gd name="connsiteY3" fmla="*/ 559892 h 1075712"/>
              <a:gd name="connsiteX4" fmla="*/ 1017664 w 1066340"/>
              <a:gd name="connsiteY4" fmla="*/ 788357 h 1075712"/>
              <a:gd name="connsiteX5" fmla="*/ 948307 w 1066340"/>
              <a:gd name="connsiteY5" fmla="*/ 988240 h 1075712"/>
              <a:gd name="connsiteX6" fmla="*/ 534214 w 1066340"/>
              <a:gd name="connsiteY6" fmla="*/ 1075417 h 1075712"/>
              <a:gd name="connsiteX7" fmla="*/ 324346 w 1066340"/>
              <a:gd name="connsiteY7" fmla="*/ 1031075 h 1075712"/>
              <a:gd name="connsiteX8" fmla="*/ 101615 w 1066340"/>
              <a:gd name="connsiteY8" fmla="*/ 967774 h 1075712"/>
              <a:gd name="connsiteX9" fmla="*/ 31202 w 1066340"/>
              <a:gd name="connsiteY9" fmla="*/ 737819 h 1075712"/>
              <a:gd name="connsiteX10" fmla="*/ 2331 w 1066340"/>
              <a:gd name="connsiteY10" fmla="*/ 494213 h 1075712"/>
              <a:gd name="connsiteX11" fmla="*/ 101620 w 1066340"/>
              <a:gd name="connsiteY11" fmla="*/ 105539 h 1075712"/>
              <a:gd name="connsiteX0" fmla="*/ 101620 w 1066340"/>
              <a:gd name="connsiteY0" fmla="*/ 105539 h 1075417"/>
              <a:gd name="connsiteX1" fmla="*/ 602583 w 1066340"/>
              <a:gd name="connsiteY1" fmla="*/ 114 h 1075417"/>
              <a:gd name="connsiteX2" fmla="*/ 951165 w 1066340"/>
              <a:gd name="connsiteY2" fmla="*/ 109601 h 1075417"/>
              <a:gd name="connsiteX3" fmla="*/ 1066308 w 1066340"/>
              <a:gd name="connsiteY3" fmla="*/ 559892 h 1075417"/>
              <a:gd name="connsiteX4" fmla="*/ 1017664 w 1066340"/>
              <a:gd name="connsiteY4" fmla="*/ 788357 h 1075417"/>
              <a:gd name="connsiteX5" fmla="*/ 948307 w 1066340"/>
              <a:gd name="connsiteY5" fmla="*/ 988240 h 1075417"/>
              <a:gd name="connsiteX6" fmla="*/ 797676 w 1066340"/>
              <a:gd name="connsiteY6" fmla="*/ 1024156 h 1075417"/>
              <a:gd name="connsiteX7" fmla="*/ 534214 w 1066340"/>
              <a:gd name="connsiteY7" fmla="*/ 1075417 h 1075417"/>
              <a:gd name="connsiteX8" fmla="*/ 324346 w 1066340"/>
              <a:gd name="connsiteY8" fmla="*/ 1031075 h 1075417"/>
              <a:gd name="connsiteX9" fmla="*/ 101615 w 1066340"/>
              <a:gd name="connsiteY9" fmla="*/ 967774 h 1075417"/>
              <a:gd name="connsiteX10" fmla="*/ 31202 w 1066340"/>
              <a:gd name="connsiteY10" fmla="*/ 737819 h 1075417"/>
              <a:gd name="connsiteX11" fmla="*/ 2331 w 1066340"/>
              <a:gd name="connsiteY11" fmla="*/ 494213 h 1075417"/>
              <a:gd name="connsiteX12" fmla="*/ 101620 w 1066340"/>
              <a:gd name="connsiteY12" fmla="*/ 105539 h 1075417"/>
              <a:gd name="connsiteX0" fmla="*/ 101620 w 1066340"/>
              <a:gd name="connsiteY0" fmla="*/ 105539 h 1075417"/>
              <a:gd name="connsiteX1" fmla="*/ 602583 w 1066340"/>
              <a:gd name="connsiteY1" fmla="*/ 114 h 1075417"/>
              <a:gd name="connsiteX2" fmla="*/ 951165 w 1066340"/>
              <a:gd name="connsiteY2" fmla="*/ 109601 h 1075417"/>
              <a:gd name="connsiteX3" fmla="*/ 1066308 w 1066340"/>
              <a:gd name="connsiteY3" fmla="*/ 559892 h 1075417"/>
              <a:gd name="connsiteX4" fmla="*/ 1017664 w 1066340"/>
              <a:gd name="connsiteY4" fmla="*/ 788357 h 1075417"/>
              <a:gd name="connsiteX5" fmla="*/ 950960 w 1066340"/>
              <a:gd name="connsiteY5" fmla="*/ 974991 h 1075417"/>
              <a:gd name="connsiteX6" fmla="*/ 797676 w 1066340"/>
              <a:gd name="connsiteY6" fmla="*/ 1024156 h 1075417"/>
              <a:gd name="connsiteX7" fmla="*/ 534214 w 1066340"/>
              <a:gd name="connsiteY7" fmla="*/ 1075417 h 1075417"/>
              <a:gd name="connsiteX8" fmla="*/ 324346 w 1066340"/>
              <a:gd name="connsiteY8" fmla="*/ 1031075 h 1075417"/>
              <a:gd name="connsiteX9" fmla="*/ 101615 w 1066340"/>
              <a:gd name="connsiteY9" fmla="*/ 967774 h 1075417"/>
              <a:gd name="connsiteX10" fmla="*/ 31202 w 1066340"/>
              <a:gd name="connsiteY10" fmla="*/ 737819 h 1075417"/>
              <a:gd name="connsiteX11" fmla="*/ 2331 w 1066340"/>
              <a:gd name="connsiteY11" fmla="*/ 494213 h 1075417"/>
              <a:gd name="connsiteX12" fmla="*/ 101620 w 1066340"/>
              <a:gd name="connsiteY12" fmla="*/ 105539 h 107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6340" h="1075417">
                <a:moveTo>
                  <a:pt x="101620" y="105539"/>
                </a:moveTo>
                <a:cubicBezTo>
                  <a:pt x="305441" y="55399"/>
                  <a:pt x="451972" y="-2936"/>
                  <a:pt x="602583" y="114"/>
                </a:cubicBezTo>
                <a:lnTo>
                  <a:pt x="951165" y="109601"/>
                </a:lnTo>
                <a:cubicBezTo>
                  <a:pt x="1010520" y="270212"/>
                  <a:pt x="1067899" y="412542"/>
                  <a:pt x="1066308" y="559892"/>
                </a:cubicBezTo>
                <a:cubicBezTo>
                  <a:pt x="1044794" y="630746"/>
                  <a:pt x="1039178" y="717503"/>
                  <a:pt x="1017664" y="788357"/>
                </a:cubicBezTo>
                <a:lnTo>
                  <a:pt x="950960" y="974991"/>
                </a:lnTo>
                <a:cubicBezTo>
                  <a:pt x="913412" y="1013407"/>
                  <a:pt x="866691" y="1009627"/>
                  <a:pt x="797676" y="1024156"/>
                </a:cubicBezTo>
                <a:cubicBezTo>
                  <a:pt x="728661" y="1038685"/>
                  <a:pt x="612219" y="1073380"/>
                  <a:pt x="534214" y="1075417"/>
                </a:cubicBezTo>
                <a:cubicBezTo>
                  <a:pt x="466910" y="1052531"/>
                  <a:pt x="391650" y="1053961"/>
                  <a:pt x="324346" y="1031075"/>
                </a:cubicBezTo>
                <a:lnTo>
                  <a:pt x="101615" y="967774"/>
                </a:lnTo>
                <a:cubicBezTo>
                  <a:pt x="76846" y="875170"/>
                  <a:pt x="45703" y="820156"/>
                  <a:pt x="31202" y="737819"/>
                </a:cubicBezTo>
                <a:cubicBezTo>
                  <a:pt x="16701" y="655482"/>
                  <a:pt x="-7638" y="595982"/>
                  <a:pt x="2331" y="494213"/>
                </a:cubicBezTo>
                <a:cubicBezTo>
                  <a:pt x="35427" y="364655"/>
                  <a:pt x="11214" y="325117"/>
                  <a:pt x="101620" y="10553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72E8850-A6C0-4B9F-9372-788A543E6FB7}"/>
              </a:ext>
            </a:extLst>
          </p:cNvPr>
          <p:cNvSpPr/>
          <p:nvPr/>
        </p:nvSpPr>
        <p:spPr>
          <a:xfrm rot="18873330">
            <a:off x="4433149" y="2192567"/>
            <a:ext cx="2428875" cy="20415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880908-9BA0-4ECD-92F7-5A4EB920C2C3}"/>
              </a:ext>
            </a:extLst>
          </p:cNvPr>
          <p:cNvSpPr txBox="1"/>
          <p:nvPr/>
        </p:nvSpPr>
        <p:spPr>
          <a:xfrm>
            <a:off x="3651812" y="417518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Ord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619359A-BEA5-47BC-A535-D62BBFD54CF2}"/>
              </a:ext>
            </a:extLst>
          </p:cNvPr>
          <p:cNvSpPr/>
          <p:nvPr/>
        </p:nvSpPr>
        <p:spPr>
          <a:xfrm rot="2754806">
            <a:off x="4445204" y="1211735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5919BD2-D7F1-4DC6-8CAD-02ABFC25387D}"/>
              </a:ext>
            </a:extLst>
          </p:cNvPr>
          <p:cNvSpPr/>
          <p:nvPr/>
        </p:nvSpPr>
        <p:spPr>
          <a:xfrm rot="8114315">
            <a:off x="5390746" y="1209496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6579AB-7432-4B67-93F0-A6A078A3A944}"/>
              </a:ext>
            </a:extLst>
          </p:cNvPr>
          <p:cNvSpPr/>
          <p:nvPr/>
        </p:nvSpPr>
        <p:spPr>
          <a:xfrm rot="13573443">
            <a:off x="5396425" y="2188524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C0DFE40-B58D-40D4-8094-0E3DF1409B64}"/>
              </a:ext>
            </a:extLst>
          </p:cNvPr>
          <p:cNvSpPr txBox="1"/>
          <p:nvPr/>
        </p:nvSpPr>
        <p:spPr>
          <a:xfrm>
            <a:off x="3107045" y="11035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Toneleje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F0F5317-7369-4B9C-86CE-F71034A91B22}"/>
              </a:ext>
            </a:extLst>
          </p:cNvPr>
          <p:cNvSpPr txBox="1"/>
          <p:nvPr/>
        </p:nvSpPr>
        <p:spPr>
          <a:xfrm>
            <a:off x="8013897" y="1092829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Kropssprog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EF7A6F0-71C3-4DB2-836F-6807FF0CB3D5}"/>
              </a:ext>
            </a:extLst>
          </p:cNvPr>
          <p:cNvSpPr txBox="1"/>
          <p:nvPr/>
        </p:nvSpPr>
        <p:spPr>
          <a:xfrm>
            <a:off x="8013896" y="4111639"/>
            <a:ext cx="18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Opmærksomhed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3B48DFE-A6B3-4C7B-BB2D-AA1E64BC77BD}"/>
              </a:ext>
            </a:extLst>
          </p:cNvPr>
          <p:cNvSpPr txBox="1"/>
          <p:nvPr/>
        </p:nvSpPr>
        <p:spPr>
          <a:xfrm>
            <a:off x="9265920" y="2338187"/>
            <a:ext cx="275684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400" dirty="0"/>
              <a:t>Endnu mere </a:t>
            </a:r>
          </a:p>
          <a:p>
            <a:r>
              <a:rPr lang="da-DK" sz="2400" dirty="0"/>
              <a:t>tillid og tryghed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872BC21-A393-485F-9344-46F308AC7F82}"/>
              </a:ext>
            </a:extLst>
          </p:cNvPr>
          <p:cNvSpPr/>
          <p:nvPr/>
        </p:nvSpPr>
        <p:spPr>
          <a:xfrm>
            <a:off x="4062842" y="592303"/>
            <a:ext cx="4130182" cy="4292675"/>
          </a:xfrm>
          <a:prstGeom prst="ellipse">
            <a:avLst/>
          </a:prstGeom>
          <a:noFill/>
          <a:ln w="381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ADED9B6-DF2E-46B8-90FD-65DAB690FE3B}"/>
              </a:ext>
            </a:extLst>
          </p:cNvPr>
          <p:cNvSpPr txBox="1"/>
          <p:nvPr/>
        </p:nvSpPr>
        <p:spPr>
          <a:xfrm>
            <a:off x="1074609" y="2317019"/>
            <a:ext cx="180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Endnu større overskud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00CCFC04-C567-4552-BB82-CD8D1ECDD4F9}"/>
              </a:ext>
            </a:extLst>
          </p:cNvPr>
          <p:cNvCxnSpPr>
            <a:cxnSpLocks/>
          </p:cNvCxnSpPr>
          <p:nvPr/>
        </p:nvCxnSpPr>
        <p:spPr>
          <a:xfrm>
            <a:off x="2926080" y="2746361"/>
            <a:ext cx="848475" cy="146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483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overskuddet trænes, vokser tilliden og trygheden</a:t>
            </a: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E389B323-5F65-4777-B3D5-D57FB75888B8}"/>
              </a:ext>
            </a:extLst>
          </p:cNvPr>
          <p:cNvCxnSpPr>
            <a:cxnSpLocks/>
          </p:cNvCxnSpPr>
          <p:nvPr/>
        </p:nvCxnSpPr>
        <p:spPr>
          <a:xfrm flipH="1" flipV="1">
            <a:off x="6852660" y="2746361"/>
            <a:ext cx="2306223" cy="332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4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72E8850-A6C0-4B9F-9372-788A543E6FB7}"/>
              </a:ext>
            </a:extLst>
          </p:cNvPr>
          <p:cNvSpPr/>
          <p:nvPr/>
        </p:nvSpPr>
        <p:spPr>
          <a:xfrm rot="19747798">
            <a:off x="4010474" y="2543199"/>
            <a:ext cx="2428875" cy="20415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880908-9BA0-4ECD-92F7-5A4EB920C2C3}"/>
              </a:ext>
            </a:extLst>
          </p:cNvPr>
          <p:cNvSpPr txBox="1"/>
          <p:nvPr/>
        </p:nvSpPr>
        <p:spPr>
          <a:xfrm>
            <a:off x="3651812" y="417518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Ord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619359A-BEA5-47BC-A535-D62BBFD54CF2}"/>
              </a:ext>
            </a:extLst>
          </p:cNvPr>
          <p:cNvSpPr/>
          <p:nvPr/>
        </p:nvSpPr>
        <p:spPr>
          <a:xfrm rot="1866253">
            <a:off x="4032970" y="869663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5919BD2-D7F1-4DC6-8CAD-02ABFC25387D}"/>
              </a:ext>
            </a:extLst>
          </p:cNvPr>
          <p:cNvSpPr/>
          <p:nvPr/>
        </p:nvSpPr>
        <p:spPr>
          <a:xfrm rot="9130904">
            <a:off x="5824866" y="917843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6579AB-7432-4B67-93F0-A6A078A3A944}"/>
              </a:ext>
            </a:extLst>
          </p:cNvPr>
          <p:cNvSpPr/>
          <p:nvPr/>
        </p:nvSpPr>
        <p:spPr>
          <a:xfrm rot="12684641">
            <a:off x="5773049" y="2557285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C0DFE40-B58D-40D4-8094-0E3DF1409B64}"/>
              </a:ext>
            </a:extLst>
          </p:cNvPr>
          <p:cNvSpPr txBox="1"/>
          <p:nvPr/>
        </p:nvSpPr>
        <p:spPr>
          <a:xfrm>
            <a:off x="3070469" y="95722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Toneleje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F0F5317-7369-4B9C-86CE-F71034A91B22}"/>
              </a:ext>
            </a:extLst>
          </p:cNvPr>
          <p:cNvSpPr txBox="1"/>
          <p:nvPr/>
        </p:nvSpPr>
        <p:spPr>
          <a:xfrm>
            <a:off x="8141913" y="900805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Kropssprog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EF7A6F0-71C3-4DB2-836F-6807FF0CB3D5}"/>
              </a:ext>
            </a:extLst>
          </p:cNvPr>
          <p:cNvSpPr txBox="1"/>
          <p:nvPr/>
        </p:nvSpPr>
        <p:spPr>
          <a:xfrm>
            <a:off x="8087048" y="4257943"/>
            <a:ext cx="18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Opmærksomhed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872BC21-A393-485F-9344-46F308AC7F82}"/>
              </a:ext>
            </a:extLst>
          </p:cNvPr>
          <p:cNvSpPr/>
          <p:nvPr/>
        </p:nvSpPr>
        <p:spPr>
          <a:xfrm>
            <a:off x="3616636" y="372904"/>
            <a:ext cx="4990535" cy="4740671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ADED9B6-DF2E-46B8-90FD-65DAB690FE3B}"/>
              </a:ext>
            </a:extLst>
          </p:cNvPr>
          <p:cNvSpPr txBox="1"/>
          <p:nvPr/>
        </p:nvSpPr>
        <p:spPr>
          <a:xfrm>
            <a:off x="887593" y="2345512"/>
            <a:ext cx="180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Intet overskud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00CCFC04-C567-4552-BB82-CD8D1ECDD4F9}"/>
              </a:ext>
            </a:extLst>
          </p:cNvPr>
          <p:cNvCxnSpPr>
            <a:cxnSpLocks/>
          </p:cNvCxnSpPr>
          <p:nvPr/>
        </p:nvCxnSpPr>
        <p:spPr>
          <a:xfrm>
            <a:off x="2496312" y="2761011"/>
            <a:ext cx="960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205619" cy="5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overskuddet punkteres forsvinder tilliden og trygheden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50ADDA3-571F-44D1-976B-632ECE3FE33D}"/>
              </a:ext>
            </a:extLst>
          </p:cNvPr>
          <p:cNvSpPr txBox="1"/>
          <p:nvPr/>
        </p:nvSpPr>
        <p:spPr>
          <a:xfrm>
            <a:off x="9658435" y="2347897"/>
            <a:ext cx="222906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400" dirty="0"/>
              <a:t>Ingen tillid </a:t>
            </a:r>
          </a:p>
          <a:p>
            <a:r>
              <a:rPr lang="da-DK" sz="2400" dirty="0"/>
              <a:t>og tryghed</a:t>
            </a:r>
            <a:endParaRPr lang="en-US" dirty="0"/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B7504FF0-F359-4CD1-A981-4078CFF0AF81}"/>
              </a:ext>
            </a:extLst>
          </p:cNvPr>
          <p:cNvCxnSpPr>
            <a:cxnSpLocks/>
          </p:cNvCxnSpPr>
          <p:nvPr/>
        </p:nvCxnSpPr>
        <p:spPr>
          <a:xfrm flipH="1">
            <a:off x="6463017" y="2752272"/>
            <a:ext cx="29361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C3B48DFE-A6B3-4C7B-BB2D-AA1E64BC77BD}"/>
              </a:ext>
            </a:extLst>
          </p:cNvPr>
          <p:cNvSpPr txBox="1"/>
          <p:nvPr/>
        </p:nvSpPr>
        <p:spPr>
          <a:xfrm>
            <a:off x="8963596" y="2143382"/>
            <a:ext cx="2429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Bestiller en kemisk cocktail </a:t>
            </a:r>
          </a:p>
          <a:p>
            <a:r>
              <a:rPr lang="da-DK" sz="2400" dirty="0"/>
              <a:t>i hjernen</a:t>
            </a:r>
          </a:p>
          <a:p>
            <a:r>
              <a:rPr lang="da-DK" sz="1600" dirty="0" err="1"/>
              <a:t>neuropeptider</a:t>
            </a:r>
            <a:r>
              <a:rPr lang="da-DK" sz="1600" dirty="0"/>
              <a:t> = cellesprog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880908-9BA0-4ECD-92F7-5A4EB920C2C3}"/>
              </a:ext>
            </a:extLst>
          </p:cNvPr>
          <p:cNvSpPr txBox="1"/>
          <p:nvPr/>
        </p:nvSpPr>
        <p:spPr>
          <a:xfrm>
            <a:off x="3651812" y="417518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Ord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C0DFE40-B58D-40D4-8094-0E3DF1409B64}"/>
              </a:ext>
            </a:extLst>
          </p:cNvPr>
          <p:cNvSpPr txBox="1"/>
          <p:nvPr/>
        </p:nvSpPr>
        <p:spPr>
          <a:xfrm>
            <a:off x="3107045" y="11035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Toneleje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F0F5317-7369-4B9C-86CE-F71034A91B22}"/>
              </a:ext>
            </a:extLst>
          </p:cNvPr>
          <p:cNvSpPr txBox="1"/>
          <p:nvPr/>
        </p:nvSpPr>
        <p:spPr>
          <a:xfrm>
            <a:off x="8013897" y="1092829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Kropssprog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EF7A6F0-71C3-4DB2-836F-6807FF0CB3D5}"/>
              </a:ext>
            </a:extLst>
          </p:cNvPr>
          <p:cNvSpPr txBox="1"/>
          <p:nvPr/>
        </p:nvSpPr>
        <p:spPr>
          <a:xfrm>
            <a:off x="8013896" y="4111639"/>
            <a:ext cx="18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Opmærksomhed</a:t>
            </a: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E389B323-5F65-4777-B3D5-D57FB75888B8}"/>
              </a:ext>
            </a:extLst>
          </p:cNvPr>
          <p:cNvCxnSpPr>
            <a:cxnSpLocks/>
          </p:cNvCxnSpPr>
          <p:nvPr/>
        </p:nvCxnSpPr>
        <p:spPr>
          <a:xfrm flipH="1" flipV="1">
            <a:off x="6330951" y="2774883"/>
            <a:ext cx="2429001" cy="2256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felt 19">
            <a:extLst>
              <a:ext uri="{FF2B5EF4-FFF2-40B4-BE49-F238E27FC236}">
                <a16:creationId xmlns:a16="http://schemas.microsoft.com/office/drawing/2014/main" id="{BADED9B6-DF2E-46B8-90FD-65DAB690FE3B}"/>
              </a:ext>
            </a:extLst>
          </p:cNvPr>
          <p:cNvSpPr txBox="1"/>
          <p:nvPr/>
        </p:nvSpPr>
        <p:spPr>
          <a:xfrm>
            <a:off x="634464" y="2544050"/>
            <a:ext cx="180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Overskuddet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00CCFC04-C567-4552-BB82-CD8D1ECDD4F9}"/>
              </a:ext>
            </a:extLst>
          </p:cNvPr>
          <p:cNvCxnSpPr/>
          <p:nvPr/>
        </p:nvCxnSpPr>
        <p:spPr>
          <a:xfrm>
            <a:off x="2496312" y="2761011"/>
            <a:ext cx="11203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3" y="6039763"/>
            <a:ext cx="928834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Overskuddet (tilliden og trygheden) bestiller en kemisk cocktail</a:t>
            </a:r>
          </a:p>
        </p:txBody>
      </p:sp>
      <p:sp>
        <p:nvSpPr>
          <p:cNvPr id="21" name="Rektangel 5">
            <a:extLst>
              <a:ext uri="{FF2B5EF4-FFF2-40B4-BE49-F238E27FC236}">
                <a16:creationId xmlns:a16="http://schemas.microsoft.com/office/drawing/2014/main" id="{9133724D-2700-4642-8971-CDDFB4C4F963}"/>
              </a:ext>
            </a:extLst>
          </p:cNvPr>
          <p:cNvSpPr/>
          <p:nvPr/>
        </p:nvSpPr>
        <p:spPr>
          <a:xfrm rot="18910227">
            <a:off x="5823709" y="2460544"/>
            <a:ext cx="594977" cy="566782"/>
          </a:xfrm>
          <a:custGeom>
            <a:avLst/>
            <a:gdLst>
              <a:gd name="connsiteX0" fmla="*/ 0 w 540565"/>
              <a:gd name="connsiteY0" fmla="*/ 0 h 525529"/>
              <a:gd name="connsiteX1" fmla="*/ 540565 w 540565"/>
              <a:gd name="connsiteY1" fmla="*/ 0 h 525529"/>
              <a:gd name="connsiteX2" fmla="*/ 540565 w 540565"/>
              <a:gd name="connsiteY2" fmla="*/ 525529 h 525529"/>
              <a:gd name="connsiteX3" fmla="*/ 0 w 540565"/>
              <a:gd name="connsiteY3" fmla="*/ 525529 h 525529"/>
              <a:gd name="connsiteX4" fmla="*/ 0 w 540565"/>
              <a:gd name="connsiteY4" fmla="*/ 0 h 525529"/>
              <a:gd name="connsiteX0" fmla="*/ 0 w 540565"/>
              <a:gd name="connsiteY0" fmla="*/ 40195 h 565724"/>
              <a:gd name="connsiteX1" fmla="*/ 266170 w 540565"/>
              <a:gd name="connsiteY1" fmla="*/ 116 h 565724"/>
              <a:gd name="connsiteX2" fmla="*/ 540565 w 540565"/>
              <a:gd name="connsiteY2" fmla="*/ 40195 h 565724"/>
              <a:gd name="connsiteX3" fmla="*/ 540565 w 540565"/>
              <a:gd name="connsiteY3" fmla="*/ 565724 h 565724"/>
              <a:gd name="connsiteX4" fmla="*/ 0 w 540565"/>
              <a:gd name="connsiteY4" fmla="*/ 565724 h 565724"/>
              <a:gd name="connsiteX5" fmla="*/ 0 w 540565"/>
              <a:gd name="connsiteY5" fmla="*/ 40195 h 565724"/>
              <a:gd name="connsiteX0" fmla="*/ 21124 w 561689"/>
              <a:gd name="connsiteY0" fmla="*/ 40195 h 565724"/>
              <a:gd name="connsiteX1" fmla="*/ 287294 w 561689"/>
              <a:gd name="connsiteY1" fmla="*/ 116 h 565724"/>
              <a:gd name="connsiteX2" fmla="*/ 561689 w 561689"/>
              <a:gd name="connsiteY2" fmla="*/ 40195 h 565724"/>
              <a:gd name="connsiteX3" fmla="*/ 561689 w 561689"/>
              <a:gd name="connsiteY3" fmla="*/ 565724 h 565724"/>
              <a:gd name="connsiteX4" fmla="*/ 21124 w 561689"/>
              <a:gd name="connsiteY4" fmla="*/ 565724 h 565724"/>
              <a:gd name="connsiteX5" fmla="*/ 0 w 561689"/>
              <a:gd name="connsiteY5" fmla="*/ 313443 h 565724"/>
              <a:gd name="connsiteX6" fmla="*/ 21124 w 561689"/>
              <a:gd name="connsiteY6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21124 w 575973"/>
              <a:gd name="connsiteY5" fmla="*/ 565724 h 565724"/>
              <a:gd name="connsiteX6" fmla="*/ 0 w 575973"/>
              <a:gd name="connsiteY6" fmla="*/ 313443 h 565724"/>
              <a:gd name="connsiteX7" fmla="*/ 21124 w 575973"/>
              <a:gd name="connsiteY7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49971 w 575973"/>
              <a:gd name="connsiteY5" fmla="*/ 530253 h 565724"/>
              <a:gd name="connsiteX6" fmla="*/ 0 w 575973"/>
              <a:gd name="connsiteY6" fmla="*/ 313443 h 565724"/>
              <a:gd name="connsiteX7" fmla="*/ 21124 w 575973"/>
              <a:gd name="connsiteY7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335293 w 575973"/>
              <a:gd name="connsiteY5" fmla="*/ 563359 h 565724"/>
              <a:gd name="connsiteX6" fmla="*/ 49971 w 575973"/>
              <a:gd name="connsiteY6" fmla="*/ 530253 h 565724"/>
              <a:gd name="connsiteX7" fmla="*/ 0 w 575973"/>
              <a:gd name="connsiteY7" fmla="*/ 313443 h 565724"/>
              <a:gd name="connsiteX8" fmla="*/ 21124 w 575973"/>
              <a:gd name="connsiteY8" fmla="*/ 40195 h 565724"/>
              <a:gd name="connsiteX0" fmla="*/ 21124 w 604842"/>
              <a:gd name="connsiteY0" fmla="*/ 40195 h 565724"/>
              <a:gd name="connsiteX1" fmla="*/ 287294 w 604842"/>
              <a:gd name="connsiteY1" fmla="*/ 116 h 565724"/>
              <a:gd name="connsiteX2" fmla="*/ 561689 w 604842"/>
              <a:gd name="connsiteY2" fmla="*/ 40195 h 565724"/>
              <a:gd name="connsiteX3" fmla="*/ 604796 w 604842"/>
              <a:gd name="connsiteY3" fmla="*/ 324512 h 565724"/>
              <a:gd name="connsiteX4" fmla="*/ 561689 w 604842"/>
              <a:gd name="connsiteY4" fmla="*/ 565724 h 565724"/>
              <a:gd name="connsiteX5" fmla="*/ 335293 w 604842"/>
              <a:gd name="connsiteY5" fmla="*/ 563359 h 565724"/>
              <a:gd name="connsiteX6" fmla="*/ 49971 w 604842"/>
              <a:gd name="connsiteY6" fmla="*/ 530253 h 565724"/>
              <a:gd name="connsiteX7" fmla="*/ 0 w 604842"/>
              <a:gd name="connsiteY7" fmla="*/ 313443 h 565724"/>
              <a:gd name="connsiteX8" fmla="*/ 21124 w 604842"/>
              <a:gd name="connsiteY8" fmla="*/ 40195 h 565724"/>
              <a:gd name="connsiteX0" fmla="*/ 21124 w 604842"/>
              <a:gd name="connsiteY0" fmla="*/ 40195 h 565724"/>
              <a:gd name="connsiteX1" fmla="*/ 287294 w 604842"/>
              <a:gd name="connsiteY1" fmla="*/ 116 h 565724"/>
              <a:gd name="connsiteX2" fmla="*/ 561689 w 604842"/>
              <a:gd name="connsiteY2" fmla="*/ 40195 h 565724"/>
              <a:gd name="connsiteX3" fmla="*/ 604796 w 604842"/>
              <a:gd name="connsiteY3" fmla="*/ 324512 h 565724"/>
              <a:gd name="connsiteX4" fmla="*/ 561689 w 604842"/>
              <a:gd name="connsiteY4" fmla="*/ 565724 h 565724"/>
              <a:gd name="connsiteX5" fmla="*/ 335293 w 604842"/>
              <a:gd name="connsiteY5" fmla="*/ 563359 h 565724"/>
              <a:gd name="connsiteX6" fmla="*/ 49971 w 604842"/>
              <a:gd name="connsiteY6" fmla="*/ 530253 h 565724"/>
              <a:gd name="connsiteX7" fmla="*/ 29420 w 604842"/>
              <a:gd name="connsiteY7" fmla="*/ 470980 h 565724"/>
              <a:gd name="connsiteX8" fmla="*/ 0 w 604842"/>
              <a:gd name="connsiteY8" fmla="*/ 313443 h 565724"/>
              <a:gd name="connsiteX9" fmla="*/ 21124 w 604842"/>
              <a:gd name="connsiteY9" fmla="*/ 40195 h 565724"/>
              <a:gd name="connsiteX0" fmla="*/ 21124 w 604842"/>
              <a:gd name="connsiteY0" fmla="*/ 40149 h 565678"/>
              <a:gd name="connsiteX1" fmla="*/ 138092 w 604842"/>
              <a:gd name="connsiteY1" fmla="*/ 30693 h 565678"/>
              <a:gd name="connsiteX2" fmla="*/ 287294 w 604842"/>
              <a:gd name="connsiteY2" fmla="*/ 70 h 565678"/>
              <a:gd name="connsiteX3" fmla="*/ 561689 w 604842"/>
              <a:gd name="connsiteY3" fmla="*/ 40149 h 565678"/>
              <a:gd name="connsiteX4" fmla="*/ 604796 w 604842"/>
              <a:gd name="connsiteY4" fmla="*/ 324466 h 565678"/>
              <a:gd name="connsiteX5" fmla="*/ 561689 w 604842"/>
              <a:gd name="connsiteY5" fmla="*/ 565678 h 565678"/>
              <a:gd name="connsiteX6" fmla="*/ 335293 w 604842"/>
              <a:gd name="connsiteY6" fmla="*/ 563313 h 565678"/>
              <a:gd name="connsiteX7" fmla="*/ 49971 w 604842"/>
              <a:gd name="connsiteY7" fmla="*/ 530207 h 565678"/>
              <a:gd name="connsiteX8" fmla="*/ 29420 w 604842"/>
              <a:gd name="connsiteY8" fmla="*/ 470934 h 565678"/>
              <a:gd name="connsiteX9" fmla="*/ 0 w 604842"/>
              <a:gd name="connsiteY9" fmla="*/ 313397 h 565678"/>
              <a:gd name="connsiteX10" fmla="*/ 21124 w 604842"/>
              <a:gd name="connsiteY10" fmla="*/ 40149 h 565678"/>
              <a:gd name="connsiteX0" fmla="*/ 21124 w 604842"/>
              <a:gd name="connsiteY0" fmla="*/ 40253 h 565782"/>
              <a:gd name="connsiteX1" fmla="*/ 134827 w 604842"/>
              <a:gd name="connsiteY1" fmla="*/ 14723 h 565782"/>
              <a:gd name="connsiteX2" fmla="*/ 287294 w 604842"/>
              <a:gd name="connsiteY2" fmla="*/ 174 h 565782"/>
              <a:gd name="connsiteX3" fmla="*/ 561689 w 604842"/>
              <a:gd name="connsiteY3" fmla="*/ 40253 h 565782"/>
              <a:gd name="connsiteX4" fmla="*/ 604796 w 604842"/>
              <a:gd name="connsiteY4" fmla="*/ 324570 h 565782"/>
              <a:gd name="connsiteX5" fmla="*/ 561689 w 604842"/>
              <a:gd name="connsiteY5" fmla="*/ 565782 h 565782"/>
              <a:gd name="connsiteX6" fmla="*/ 335293 w 604842"/>
              <a:gd name="connsiteY6" fmla="*/ 563417 h 565782"/>
              <a:gd name="connsiteX7" fmla="*/ 49971 w 604842"/>
              <a:gd name="connsiteY7" fmla="*/ 530311 h 565782"/>
              <a:gd name="connsiteX8" fmla="*/ 29420 w 604842"/>
              <a:gd name="connsiteY8" fmla="*/ 471038 h 565782"/>
              <a:gd name="connsiteX9" fmla="*/ 0 w 604842"/>
              <a:gd name="connsiteY9" fmla="*/ 313501 h 565782"/>
              <a:gd name="connsiteX10" fmla="*/ 21124 w 604842"/>
              <a:gd name="connsiteY10" fmla="*/ 40253 h 565782"/>
              <a:gd name="connsiteX0" fmla="*/ 21124 w 604845"/>
              <a:gd name="connsiteY0" fmla="*/ 40253 h 565782"/>
              <a:gd name="connsiteX1" fmla="*/ 134827 w 604845"/>
              <a:gd name="connsiteY1" fmla="*/ 14723 h 565782"/>
              <a:gd name="connsiteX2" fmla="*/ 287294 w 604845"/>
              <a:gd name="connsiteY2" fmla="*/ 174 h 565782"/>
              <a:gd name="connsiteX3" fmla="*/ 561689 w 604845"/>
              <a:gd name="connsiteY3" fmla="*/ 40253 h 565782"/>
              <a:gd name="connsiteX4" fmla="*/ 581012 w 604845"/>
              <a:gd name="connsiteY4" fmla="*/ 131243 h 565782"/>
              <a:gd name="connsiteX5" fmla="*/ 604796 w 604845"/>
              <a:gd name="connsiteY5" fmla="*/ 324570 h 565782"/>
              <a:gd name="connsiteX6" fmla="*/ 561689 w 604845"/>
              <a:gd name="connsiteY6" fmla="*/ 565782 h 565782"/>
              <a:gd name="connsiteX7" fmla="*/ 335293 w 604845"/>
              <a:gd name="connsiteY7" fmla="*/ 563417 h 565782"/>
              <a:gd name="connsiteX8" fmla="*/ 49971 w 604845"/>
              <a:gd name="connsiteY8" fmla="*/ 530311 h 565782"/>
              <a:gd name="connsiteX9" fmla="*/ 29420 w 604845"/>
              <a:gd name="connsiteY9" fmla="*/ 471038 h 565782"/>
              <a:gd name="connsiteX10" fmla="*/ 0 w 604845"/>
              <a:gd name="connsiteY10" fmla="*/ 313501 h 565782"/>
              <a:gd name="connsiteX11" fmla="*/ 21124 w 604845"/>
              <a:gd name="connsiteY11" fmla="*/ 40253 h 565782"/>
              <a:gd name="connsiteX0" fmla="*/ 40760 w 604845"/>
              <a:gd name="connsiteY0" fmla="*/ 26138 h 565782"/>
              <a:gd name="connsiteX1" fmla="*/ 134827 w 604845"/>
              <a:gd name="connsiteY1" fmla="*/ 14723 h 565782"/>
              <a:gd name="connsiteX2" fmla="*/ 287294 w 604845"/>
              <a:gd name="connsiteY2" fmla="*/ 174 h 565782"/>
              <a:gd name="connsiteX3" fmla="*/ 561689 w 604845"/>
              <a:gd name="connsiteY3" fmla="*/ 40253 h 565782"/>
              <a:gd name="connsiteX4" fmla="*/ 581012 w 604845"/>
              <a:gd name="connsiteY4" fmla="*/ 131243 h 565782"/>
              <a:gd name="connsiteX5" fmla="*/ 604796 w 604845"/>
              <a:gd name="connsiteY5" fmla="*/ 324570 h 565782"/>
              <a:gd name="connsiteX6" fmla="*/ 561689 w 604845"/>
              <a:gd name="connsiteY6" fmla="*/ 565782 h 565782"/>
              <a:gd name="connsiteX7" fmla="*/ 335293 w 604845"/>
              <a:gd name="connsiteY7" fmla="*/ 563417 h 565782"/>
              <a:gd name="connsiteX8" fmla="*/ 49971 w 604845"/>
              <a:gd name="connsiteY8" fmla="*/ 530311 h 565782"/>
              <a:gd name="connsiteX9" fmla="*/ 29420 w 604845"/>
              <a:gd name="connsiteY9" fmla="*/ 471038 h 565782"/>
              <a:gd name="connsiteX10" fmla="*/ 0 w 604845"/>
              <a:gd name="connsiteY10" fmla="*/ 313501 h 565782"/>
              <a:gd name="connsiteX11" fmla="*/ 40760 w 604845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40128 w 595002"/>
              <a:gd name="connsiteY8" fmla="*/ 530311 h 565782"/>
              <a:gd name="connsiteX9" fmla="*/ 19577 w 595002"/>
              <a:gd name="connsiteY9" fmla="*/ 471038 h 565782"/>
              <a:gd name="connsiteX10" fmla="*/ 0 w 595002"/>
              <a:gd name="connsiteY10" fmla="*/ 314877 h 565782"/>
              <a:gd name="connsiteX11" fmla="*/ 30917 w 595002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33054 w 595002"/>
              <a:gd name="connsiteY8" fmla="*/ 514871 h 565782"/>
              <a:gd name="connsiteX9" fmla="*/ 19577 w 595002"/>
              <a:gd name="connsiteY9" fmla="*/ 471038 h 565782"/>
              <a:gd name="connsiteX10" fmla="*/ 0 w 595002"/>
              <a:gd name="connsiteY10" fmla="*/ 314877 h 565782"/>
              <a:gd name="connsiteX11" fmla="*/ 30917 w 595002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208368 w 595002"/>
              <a:gd name="connsiteY8" fmla="*/ 552601 h 565782"/>
              <a:gd name="connsiteX9" fmla="*/ 33054 w 595002"/>
              <a:gd name="connsiteY9" fmla="*/ 514871 h 565782"/>
              <a:gd name="connsiteX10" fmla="*/ 19577 w 595002"/>
              <a:gd name="connsiteY10" fmla="*/ 471038 h 565782"/>
              <a:gd name="connsiteX11" fmla="*/ 0 w 595002"/>
              <a:gd name="connsiteY11" fmla="*/ 314877 h 565782"/>
              <a:gd name="connsiteX12" fmla="*/ 30917 w 595002"/>
              <a:gd name="connsiteY12" fmla="*/ 26138 h 565782"/>
              <a:gd name="connsiteX0" fmla="*/ 30917 w 594977"/>
              <a:gd name="connsiteY0" fmla="*/ 26138 h 565782"/>
              <a:gd name="connsiteX1" fmla="*/ 124984 w 594977"/>
              <a:gd name="connsiteY1" fmla="*/ 14723 h 565782"/>
              <a:gd name="connsiteX2" fmla="*/ 277451 w 594977"/>
              <a:gd name="connsiteY2" fmla="*/ 174 h 565782"/>
              <a:gd name="connsiteX3" fmla="*/ 551846 w 594977"/>
              <a:gd name="connsiteY3" fmla="*/ 40253 h 565782"/>
              <a:gd name="connsiteX4" fmla="*/ 571169 w 594977"/>
              <a:gd name="connsiteY4" fmla="*/ 131243 h 565782"/>
              <a:gd name="connsiteX5" fmla="*/ 594953 w 594977"/>
              <a:gd name="connsiteY5" fmla="*/ 324570 h 565782"/>
              <a:gd name="connsiteX6" fmla="*/ 572231 w 594977"/>
              <a:gd name="connsiteY6" fmla="*/ 488266 h 565782"/>
              <a:gd name="connsiteX7" fmla="*/ 551846 w 594977"/>
              <a:gd name="connsiteY7" fmla="*/ 565782 h 565782"/>
              <a:gd name="connsiteX8" fmla="*/ 325450 w 594977"/>
              <a:gd name="connsiteY8" fmla="*/ 563417 h 565782"/>
              <a:gd name="connsiteX9" fmla="*/ 208368 w 594977"/>
              <a:gd name="connsiteY9" fmla="*/ 552601 h 565782"/>
              <a:gd name="connsiteX10" fmla="*/ 33054 w 594977"/>
              <a:gd name="connsiteY10" fmla="*/ 514871 h 565782"/>
              <a:gd name="connsiteX11" fmla="*/ 19577 w 594977"/>
              <a:gd name="connsiteY11" fmla="*/ 471038 h 565782"/>
              <a:gd name="connsiteX12" fmla="*/ 0 w 594977"/>
              <a:gd name="connsiteY12" fmla="*/ 314877 h 565782"/>
              <a:gd name="connsiteX13" fmla="*/ 30917 w 594977"/>
              <a:gd name="connsiteY13" fmla="*/ 26138 h 565782"/>
              <a:gd name="connsiteX0" fmla="*/ 30917 w 594977"/>
              <a:gd name="connsiteY0" fmla="*/ 26138 h 565782"/>
              <a:gd name="connsiteX1" fmla="*/ 124984 w 594977"/>
              <a:gd name="connsiteY1" fmla="*/ 14723 h 565782"/>
              <a:gd name="connsiteX2" fmla="*/ 277451 w 594977"/>
              <a:gd name="connsiteY2" fmla="*/ 174 h 565782"/>
              <a:gd name="connsiteX3" fmla="*/ 532158 w 594977"/>
              <a:gd name="connsiteY3" fmla="*/ 37500 h 565782"/>
              <a:gd name="connsiteX4" fmla="*/ 571169 w 594977"/>
              <a:gd name="connsiteY4" fmla="*/ 131243 h 565782"/>
              <a:gd name="connsiteX5" fmla="*/ 594953 w 594977"/>
              <a:gd name="connsiteY5" fmla="*/ 324570 h 565782"/>
              <a:gd name="connsiteX6" fmla="*/ 572231 w 594977"/>
              <a:gd name="connsiteY6" fmla="*/ 488266 h 565782"/>
              <a:gd name="connsiteX7" fmla="*/ 551846 w 594977"/>
              <a:gd name="connsiteY7" fmla="*/ 565782 h 565782"/>
              <a:gd name="connsiteX8" fmla="*/ 325450 w 594977"/>
              <a:gd name="connsiteY8" fmla="*/ 563417 h 565782"/>
              <a:gd name="connsiteX9" fmla="*/ 208368 w 594977"/>
              <a:gd name="connsiteY9" fmla="*/ 552601 h 565782"/>
              <a:gd name="connsiteX10" fmla="*/ 33054 w 594977"/>
              <a:gd name="connsiteY10" fmla="*/ 514871 h 565782"/>
              <a:gd name="connsiteX11" fmla="*/ 19577 w 594977"/>
              <a:gd name="connsiteY11" fmla="*/ 471038 h 565782"/>
              <a:gd name="connsiteX12" fmla="*/ 0 w 594977"/>
              <a:gd name="connsiteY12" fmla="*/ 314877 h 565782"/>
              <a:gd name="connsiteX13" fmla="*/ 30917 w 594977"/>
              <a:gd name="connsiteY13" fmla="*/ 26138 h 565782"/>
              <a:gd name="connsiteX0" fmla="*/ 30917 w 594977"/>
              <a:gd name="connsiteY0" fmla="*/ 26138 h 564144"/>
              <a:gd name="connsiteX1" fmla="*/ 124984 w 594977"/>
              <a:gd name="connsiteY1" fmla="*/ 14723 h 564144"/>
              <a:gd name="connsiteX2" fmla="*/ 277451 w 594977"/>
              <a:gd name="connsiteY2" fmla="*/ 174 h 564144"/>
              <a:gd name="connsiteX3" fmla="*/ 532158 w 594977"/>
              <a:gd name="connsiteY3" fmla="*/ 37500 h 564144"/>
              <a:gd name="connsiteX4" fmla="*/ 571169 w 594977"/>
              <a:gd name="connsiteY4" fmla="*/ 131243 h 564144"/>
              <a:gd name="connsiteX5" fmla="*/ 594953 w 594977"/>
              <a:gd name="connsiteY5" fmla="*/ 324570 h 564144"/>
              <a:gd name="connsiteX6" fmla="*/ 572231 w 594977"/>
              <a:gd name="connsiteY6" fmla="*/ 488266 h 564144"/>
              <a:gd name="connsiteX7" fmla="*/ 561640 w 594977"/>
              <a:gd name="connsiteY7" fmla="*/ 550291 h 564144"/>
              <a:gd name="connsiteX8" fmla="*/ 325450 w 594977"/>
              <a:gd name="connsiteY8" fmla="*/ 563417 h 564144"/>
              <a:gd name="connsiteX9" fmla="*/ 208368 w 594977"/>
              <a:gd name="connsiteY9" fmla="*/ 552601 h 564144"/>
              <a:gd name="connsiteX10" fmla="*/ 33054 w 594977"/>
              <a:gd name="connsiteY10" fmla="*/ 514871 h 564144"/>
              <a:gd name="connsiteX11" fmla="*/ 19577 w 594977"/>
              <a:gd name="connsiteY11" fmla="*/ 471038 h 564144"/>
              <a:gd name="connsiteX12" fmla="*/ 0 w 594977"/>
              <a:gd name="connsiteY12" fmla="*/ 314877 h 564144"/>
              <a:gd name="connsiteX13" fmla="*/ 30917 w 594977"/>
              <a:gd name="connsiteY13" fmla="*/ 26138 h 564144"/>
              <a:gd name="connsiteX0" fmla="*/ 30917 w 594977"/>
              <a:gd name="connsiteY0" fmla="*/ 26138 h 566851"/>
              <a:gd name="connsiteX1" fmla="*/ 124984 w 594977"/>
              <a:gd name="connsiteY1" fmla="*/ 14723 h 566851"/>
              <a:gd name="connsiteX2" fmla="*/ 277451 w 594977"/>
              <a:gd name="connsiteY2" fmla="*/ 174 h 566851"/>
              <a:gd name="connsiteX3" fmla="*/ 532158 w 594977"/>
              <a:gd name="connsiteY3" fmla="*/ 37500 h 566851"/>
              <a:gd name="connsiteX4" fmla="*/ 571169 w 594977"/>
              <a:gd name="connsiteY4" fmla="*/ 131243 h 566851"/>
              <a:gd name="connsiteX5" fmla="*/ 594953 w 594977"/>
              <a:gd name="connsiteY5" fmla="*/ 324570 h 566851"/>
              <a:gd name="connsiteX6" fmla="*/ 572231 w 594977"/>
              <a:gd name="connsiteY6" fmla="*/ 488266 h 566851"/>
              <a:gd name="connsiteX7" fmla="*/ 561640 w 594977"/>
              <a:gd name="connsiteY7" fmla="*/ 550291 h 566851"/>
              <a:gd name="connsiteX8" fmla="*/ 325450 w 594977"/>
              <a:gd name="connsiteY8" fmla="*/ 563417 h 566851"/>
              <a:gd name="connsiteX9" fmla="*/ 208368 w 594977"/>
              <a:gd name="connsiteY9" fmla="*/ 552601 h 566851"/>
              <a:gd name="connsiteX10" fmla="*/ 33054 w 594977"/>
              <a:gd name="connsiteY10" fmla="*/ 514871 h 566851"/>
              <a:gd name="connsiteX11" fmla="*/ 19577 w 594977"/>
              <a:gd name="connsiteY11" fmla="*/ 471038 h 566851"/>
              <a:gd name="connsiteX12" fmla="*/ 0 w 594977"/>
              <a:gd name="connsiteY12" fmla="*/ 314877 h 566851"/>
              <a:gd name="connsiteX13" fmla="*/ 30917 w 594977"/>
              <a:gd name="connsiteY13" fmla="*/ 26138 h 566851"/>
              <a:gd name="connsiteX0" fmla="*/ 42187 w 594977"/>
              <a:gd name="connsiteY0" fmla="*/ 34539 h 566851"/>
              <a:gd name="connsiteX1" fmla="*/ 124984 w 594977"/>
              <a:gd name="connsiteY1" fmla="*/ 14723 h 566851"/>
              <a:gd name="connsiteX2" fmla="*/ 277451 w 594977"/>
              <a:gd name="connsiteY2" fmla="*/ 174 h 566851"/>
              <a:gd name="connsiteX3" fmla="*/ 532158 w 594977"/>
              <a:gd name="connsiteY3" fmla="*/ 37500 h 566851"/>
              <a:gd name="connsiteX4" fmla="*/ 571169 w 594977"/>
              <a:gd name="connsiteY4" fmla="*/ 131243 h 566851"/>
              <a:gd name="connsiteX5" fmla="*/ 594953 w 594977"/>
              <a:gd name="connsiteY5" fmla="*/ 324570 h 566851"/>
              <a:gd name="connsiteX6" fmla="*/ 572231 w 594977"/>
              <a:gd name="connsiteY6" fmla="*/ 488266 h 566851"/>
              <a:gd name="connsiteX7" fmla="*/ 561640 w 594977"/>
              <a:gd name="connsiteY7" fmla="*/ 550291 h 566851"/>
              <a:gd name="connsiteX8" fmla="*/ 325450 w 594977"/>
              <a:gd name="connsiteY8" fmla="*/ 563417 h 566851"/>
              <a:gd name="connsiteX9" fmla="*/ 208368 w 594977"/>
              <a:gd name="connsiteY9" fmla="*/ 552601 h 566851"/>
              <a:gd name="connsiteX10" fmla="*/ 33054 w 594977"/>
              <a:gd name="connsiteY10" fmla="*/ 514871 h 566851"/>
              <a:gd name="connsiteX11" fmla="*/ 19577 w 594977"/>
              <a:gd name="connsiteY11" fmla="*/ 471038 h 566851"/>
              <a:gd name="connsiteX12" fmla="*/ 0 w 594977"/>
              <a:gd name="connsiteY12" fmla="*/ 314877 h 566851"/>
              <a:gd name="connsiteX13" fmla="*/ 42187 w 594977"/>
              <a:gd name="connsiteY13" fmla="*/ 34539 h 566851"/>
              <a:gd name="connsiteX0" fmla="*/ 42187 w 594977"/>
              <a:gd name="connsiteY0" fmla="*/ 34480 h 566792"/>
              <a:gd name="connsiteX1" fmla="*/ 127812 w 594977"/>
              <a:gd name="connsiteY1" fmla="*/ 20278 h 566792"/>
              <a:gd name="connsiteX2" fmla="*/ 277451 w 594977"/>
              <a:gd name="connsiteY2" fmla="*/ 115 h 566792"/>
              <a:gd name="connsiteX3" fmla="*/ 532158 w 594977"/>
              <a:gd name="connsiteY3" fmla="*/ 37441 h 566792"/>
              <a:gd name="connsiteX4" fmla="*/ 571169 w 594977"/>
              <a:gd name="connsiteY4" fmla="*/ 131184 h 566792"/>
              <a:gd name="connsiteX5" fmla="*/ 594953 w 594977"/>
              <a:gd name="connsiteY5" fmla="*/ 324511 h 566792"/>
              <a:gd name="connsiteX6" fmla="*/ 572231 w 594977"/>
              <a:gd name="connsiteY6" fmla="*/ 488207 h 566792"/>
              <a:gd name="connsiteX7" fmla="*/ 561640 w 594977"/>
              <a:gd name="connsiteY7" fmla="*/ 550232 h 566792"/>
              <a:gd name="connsiteX8" fmla="*/ 325450 w 594977"/>
              <a:gd name="connsiteY8" fmla="*/ 563358 h 566792"/>
              <a:gd name="connsiteX9" fmla="*/ 208368 w 594977"/>
              <a:gd name="connsiteY9" fmla="*/ 552542 h 566792"/>
              <a:gd name="connsiteX10" fmla="*/ 33054 w 594977"/>
              <a:gd name="connsiteY10" fmla="*/ 514812 h 566792"/>
              <a:gd name="connsiteX11" fmla="*/ 19577 w 594977"/>
              <a:gd name="connsiteY11" fmla="*/ 470979 h 566792"/>
              <a:gd name="connsiteX12" fmla="*/ 0 w 594977"/>
              <a:gd name="connsiteY12" fmla="*/ 314818 h 566792"/>
              <a:gd name="connsiteX13" fmla="*/ 42187 w 594977"/>
              <a:gd name="connsiteY13" fmla="*/ 34480 h 566792"/>
              <a:gd name="connsiteX0" fmla="*/ 42187 w 594977"/>
              <a:gd name="connsiteY0" fmla="*/ 34480 h 566792"/>
              <a:gd name="connsiteX1" fmla="*/ 127812 w 594977"/>
              <a:gd name="connsiteY1" fmla="*/ 20278 h 566792"/>
              <a:gd name="connsiteX2" fmla="*/ 277451 w 594977"/>
              <a:gd name="connsiteY2" fmla="*/ 115 h 566792"/>
              <a:gd name="connsiteX3" fmla="*/ 532158 w 594977"/>
              <a:gd name="connsiteY3" fmla="*/ 37441 h 566792"/>
              <a:gd name="connsiteX4" fmla="*/ 571169 w 594977"/>
              <a:gd name="connsiteY4" fmla="*/ 131184 h 566792"/>
              <a:gd name="connsiteX5" fmla="*/ 594953 w 594977"/>
              <a:gd name="connsiteY5" fmla="*/ 324511 h 566792"/>
              <a:gd name="connsiteX6" fmla="*/ 572231 w 594977"/>
              <a:gd name="connsiteY6" fmla="*/ 488207 h 566792"/>
              <a:gd name="connsiteX7" fmla="*/ 561640 w 594977"/>
              <a:gd name="connsiteY7" fmla="*/ 550232 h 566792"/>
              <a:gd name="connsiteX8" fmla="*/ 325450 w 594977"/>
              <a:gd name="connsiteY8" fmla="*/ 563358 h 566792"/>
              <a:gd name="connsiteX9" fmla="*/ 208368 w 594977"/>
              <a:gd name="connsiteY9" fmla="*/ 552542 h 566792"/>
              <a:gd name="connsiteX10" fmla="*/ 33054 w 594977"/>
              <a:gd name="connsiteY10" fmla="*/ 514812 h 566792"/>
              <a:gd name="connsiteX11" fmla="*/ 19577 w 594977"/>
              <a:gd name="connsiteY11" fmla="*/ 470979 h 566792"/>
              <a:gd name="connsiteX12" fmla="*/ 0 w 594977"/>
              <a:gd name="connsiteY12" fmla="*/ 314818 h 566792"/>
              <a:gd name="connsiteX13" fmla="*/ 8988 w 594977"/>
              <a:gd name="connsiteY13" fmla="*/ 152536 h 566792"/>
              <a:gd name="connsiteX14" fmla="*/ 42187 w 594977"/>
              <a:gd name="connsiteY14" fmla="*/ 34480 h 566792"/>
              <a:gd name="connsiteX0" fmla="*/ 42187 w 594977"/>
              <a:gd name="connsiteY0" fmla="*/ 34829 h 567141"/>
              <a:gd name="connsiteX1" fmla="*/ 123558 w 594977"/>
              <a:gd name="connsiteY1" fmla="*/ 7989 h 567141"/>
              <a:gd name="connsiteX2" fmla="*/ 277451 w 594977"/>
              <a:gd name="connsiteY2" fmla="*/ 464 h 567141"/>
              <a:gd name="connsiteX3" fmla="*/ 532158 w 594977"/>
              <a:gd name="connsiteY3" fmla="*/ 37790 h 567141"/>
              <a:gd name="connsiteX4" fmla="*/ 571169 w 594977"/>
              <a:gd name="connsiteY4" fmla="*/ 131533 h 567141"/>
              <a:gd name="connsiteX5" fmla="*/ 594953 w 594977"/>
              <a:gd name="connsiteY5" fmla="*/ 324860 h 567141"/>
              <a:gd name="connsiteX6" fmla="*/ 572231 w 594977"/>
              <a:gd name="connsiteY6" fmla="*/ 488556 h 567141"/>
              <a:gd name="connsiteX7" fmla="*/ 561640 w 594977"/>
              <a:gd name="connsiteY7" fmla="*/ 550581 h 567141"/>
              <a:gd name="connsiteX8" fmla="*/ 325450 w 594977"/>
              <a:gd name="connsiteY8" fmla="*/ 563707 h 567141"/>
              <a:gd name="connsiteX9" fmla="*/ 208368 w 594977"/>
              <a:gd name="connsiteY9" fmla="*/ 552891 h 567141"/>
              <a:gd name="connsiteX10" fmla="*/ 33054 w 594977"/>
              <a:gd name="connsiteY10" fmla="*/ 515161 h 567141"/>
              <a:gd name="connsiteX11" fmla="*/ 19577 w 594977"/>
              <a:gd name="connsiteY11" fmla="*/ 471328 h 567141"/>
              <a:gd name="connsiteX12" fmla="*/ 0 w 594977"/>
              <a:gd name="connsiteY12" fmla="*/ 315167 h 567141"/>
              <a:gd name="connsiteX13" fmla="*/ 8988 w 594977"/>
              <a:gd name="connsiteY13" fmla="*/ 152885 h 567141"/>
              <a:gd name="connsiteX14" fmla="*/ 42187 w 594977"/>
              <a:gd name="connsiteY14" fmla="*/ 34829 h 567141"/>
              <a:gd name="connsiteX0" fmla="*/ 42187 w 594977"/>
              <a:gd name="connsiteY0" fmla="*/ 34470 h 566782"/>
              <a:gd name="connsiteX1" fmla="*/ 72998 w 594977"/>
              <a:gd name="connsiteY1" fmla="*/ 21836 h 566782"/>
              <a:gd name="connsiteX2" fmla="*/ 277451 w 594977"/>
              <a:gd name="connsiteY2" fmla="*/ 105 h 566782"/>
              <a:gd name="connsiteX3" fmla="*/ 532158 w 594977"/>
              <a:gd name="connsiteY3" fmla="*/ 37431 h 566782"/>
              <a:gd name="connsiteX4" fmla="*/ 571169 w 594977"/>
              <a:gd name="connsiteY4" fmla="*/ 131174 h 566782"/>
              <a:gd name="connsiteX5" fmla="*/ 594953 w 594977"/>
              <a:gd name="connsiteY5" fmla="*/ 324501 h 566782"/>
              <a:gd name="connsiteX6" fmla="*/ 572231 w 594977"/>
              <a:gd name="connsiteY6" fmla="*/ 488197 h 566782"/>
              <a:gd name="connsiteX7" fmla="*/ 561640 w 594977"/>
              <a:gd name="connsiteY7" fmla="*/ 550222 h 566782"/>
              <a:gd name="connsiteX8" fmla="*/ 325450 w 594977"/>
              <a:gd name="connsiteY8" fmla="*/ 563348 h 566782"/>
              <a:gd name="connsiteX9" fmla="*/ 208368 w 594977"/>
              <a:gd name="connsiteY9" fmla="*/ 552532 h 566782"/>
              <a:gd name="connsiteX10" fmla="*/ 33054 w 594977"/>
              <a:gd name="connsiteY10" fmla="*/ 514802 h 566782"/>
              <a:gd name="connsiteX11" fmla="*/ 19577 w 594977"/>
              <a:gd name="connsiteY11" fmla="*/ 470969 h 566782"/>
              <a:gd name="connsiteX12" fmla="*/ 0 w 594977"/>
              <a:gd name="connsiteY12" fmla="*/ 314808 h 566782"/>
              <a:gd name="connsiteX13" fmla="*/ 8988 w 594977"/>
              <a:gd name="connsiteY13" fmla="*/ 152526 h 566782"/>
              <a:gd name="connsiteX14" fmla="*/ 42187 w 594977"/>
              <a:gd name="connsiteY14" fmla="*/ 34470 h 5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4977" h="566782">
                <a:moveTo>
                  <a:pt x="42187" y="34470"/>
                </a:moveTo>
                <a:cubicBezTo>
                  <a:pt x="65202" y="-12647"/>
                  <a:pt x="28636" y="28516"/>
                  <a:pt x="72998" y="21836"/>
                </a:cubicBezTo>
                <a:cubicBezTo>
                  <a:pt x="117360" y="15156"/>
                  <a:pt x="206852" y="-1471"/>
                  <a:pt x="277451" y="105"/>
                </a:cubicBezTo>
                <a:lnTo>
                  <a:pt x="532158" y="37431"/>
                </a:lnTo>
                <a:cubicBezTo>
                  <a:pt x="579002" y="59048"/>
                  <a:pt x="563985" y="83788"/>
                  <a:pt x="571169" y="131174"/>
                </a:cubicBezTo>
                <a:cubicBezTo>
                  <a:pt x="578353" y="178560"/>
                  <a:pt x="595716" y="265932"/>
                  <a:pt x="594953" y="324501"/>
                </a:cubicBezTo>
                <a:cubicBezTo>
                  <a:pt x="585499" y="377198"/>
                  <a:pt x="581685" y="435500"/>
                  <a:pt x="572231" y="488197"/>
                </a:cubicBezTo>
                <a:lnTo>
                  <a:pt x="561640" y="550222"/>
                </a:lnTo>
                <a:cubicBezTo>
                  <a:pt x="453169" y="570545"/>
                  <a:pt x="403072" y="568419"/>
                  <a:pt x="325450" y="563348"/>
                </a:cubicBezTo>
                <a:cubicBezTo>
                  <a:pt x="284065" y="554596"/>
                  <a:pt x="249753" y="561284"/>
                  <a:pt x="208368" y="552532"/>
                </a:cubicBezTo>
                <a:lnTo>
                  <a:pt x="33054" y="514802"/>
                </a:lnTo>
                <a:cubicBezTo>
                  <a:pt x="-15787" y="497254"/>
                  <a:pt x="27905" y="507104"/>
                  <a:pt x="19577" y="470969"/>
                </a:cubicBezTo>
                <a:cubicBezTo>
                  <a:pt x="11249" y="434834"/>
                  <a:pt x="-118" y="365076"/>
                  <a:pt x="0" y="314808"/>
                </a:cubicBezTo>
                <a:cubicBezTo>
                  <a:pt x="6761" y="266325"/>
                  <a:pt x="2227" y="201009"/>
                  <a:pt x="8988" y="152526"/>
                </a:cubicBezTo>
                <a:lnTo>
                  <a:pt x="42187" y="3447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BF10D1A-883E-4CD9-9AA5-58520F8F40CE}"/>
              </a:ext>
            </a:extLst>
          </p:cNvPr>
          <p:cNvSpPr/>
          <p:nvPr/>
        </p:nvSpPr>
        <p:spPr>
          <a:xfrm rot="19747798">
            <a:off x="4224957" y="2334672"/>
            <a:ext cx="2428875" cy="20415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D8E3171-F22A-4D09-A65B-D1339C26C14E}"/>
              </a:ext>
            </a:extLst>
          </p:cNvPr>
          <p:cNvSpPr/>
          <p:nvPr/>
        </p:nvSpPr>
        <p:spPr>
          <a:xfrm rot="1866253">
            <a:off x="4252426" y="1070831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C8A1003-6EC5-4FDF-8254-6695A345F586}"/>
              </a:ext>
            </a:extLst>
          </p:cNvPr>
          <p:cNvSpPr/>
          <p:nvPr/>
        </p:nvSpPr>
        <p:spPr>
          <a:xfrm rot="9130904">
            <a:off x="5616043" y="1147932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435154C-8B49-429F-9097-A08AD4CA9F15}"/>
              </a:ext>
            </a:extLst>
          </p:cNvPr>
          <p:cNvSpPr/>
          <p:nvPr/>
        </p:nvSpPr>
        <p:spPr>
          <a:xfrm rot="12684641">
            <a:off x="5576558" y="2333152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9BF0455-5629-4052-99C9-75240FC94CC9}"/>
              </a:ext>
            </a:extLst>
          </p:cNvPr>
          <p:cNvSpPr/>
          <p:nvPr/>
        </p:nvSpPr>
        <p:spPr>
          <a:xfrm>
            <a:off x="3922775" y="473432"/>
            <a:ext cx="4389121" cy="4556265"/>
          </a:xfrm>
          <a:prstGeom prst="ellipse">
            <a:avLst/>
          </a:prstGeom>
          <a:noFill/>
          <a:ln w="177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7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1" grpId="0"/>
      <p:bldP spid="12" grpId="0"/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3" y="6039763"/>
            <a:ext cx="928834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Overskuddet (tilliden og trygheden) bestiller en kemisk cocktail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C58239B-1A30-4AB5-91FD-F44FEA9E8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3" b="6212"/>
          <a:stretch/>
        </p:blipFill>
        <p:spPr>
          <a:xfrm>
            <a:off x="2028825" y="419281"/>
            <a:ext cx="7934325" cy="50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5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Martini">
            <a:extLst>
              <a:ext uri="{FF2B5EF4-FFF2-40B4-BE49-F238E27FC236}">
                <a16:creationId xmlns:a16="http://schemas.microsoft.com/office/drawing/2014/main" id="{0F3CFE75-5D39-42A5-BEEF-73B3E206A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4247" y="897708"/>
            <a:ext cx="3896477" cy="389647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C3B48DFE-A6B3-4C7B-BB2D-AA1E64BC77BD}"/>
              </a:ext>
            </a:extLst>
          </p:cNvPr>
          <p:cNvSpPr txBox="1"/>
          <p:nvPr/>
        </p:nvSpPr>
        <p:spPr>
          <a:xfrm>
            <a:off x="5124034" y="2106197"/>
            <a:ext cx="23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Cocktailen  sendes ud til kroppens </a:t>
            </a:r>
          </a:p>
          <a:p>
            <a:pPr algn="ctr"/>
            <a:r>
              <a:rPr lang="da-DK" sz="2400" dirty="0"/>
              <a:t>celler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65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Cocktailen sender besked om muligheden for samarbejde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E31D0CC-4B9D-49FD-8019-C6FA7A60C7C1}"/>
              </a:ext>
            </a:extLst>
          </p:cNvPr>
          <p:cNvSpPr/>
          <p:nvPr/>
        </p:nvSpPr>
        <p:spPr>
          <a:xfrm>
            <a:off x="8179823" y="1217094"/>
            <a:ext cx="3176252" cy="3109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353B101-E5BE-47D9-83C9-C29081AA748A}"/>
              </a:ext>
            </a:extLst>
          </p:cNvPr>
          <p:cNvSpPr txBox="1"/>
          <p:nvPr/>
        </p:nvSpPr>
        <p:spPr>
          <a:xfrm>
            <a:off x="9515992" y="308528"/>
            <a:ext cx="125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D6C3E19-7472-406A-B0C2-07AFE607DE95}"/>
              </a:ext>
            </a:extLst>
          </p:cNvPr>
          <p:cNvSpPr txBox="1"/>
          <p:nvPr/>
        </p:nvSpPr>
        <p:spPr>
          <a:xfrm>
            <a:off x="8112080" y="4603956"/>
            <a:ext cx="3342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Det skaber samarbejdet mellem krop og overskud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E496D5D-3DE1-40F7-A2E7-1AAEE45E56E5}"/>
              </a:ext>
            </a:extLst>
          </p:cNvPr>
          <p:cNvSpPr/>
          <p:nvPr/>
        </p:nvSpPr>
        <p:spPr>
          <a:xfrm rot="19747798">
            <a:off x="1075873" y="2610799"/>
            <a:ext cx="1700213" cy="1429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939FDBB1-886F-444D-8A72-5E03669720FB}"/>
              </a:ext>
            </a:extLst>
          </p:cNvPr>
          <p:cNvSpPr txBox="1"/>
          <p:nvPr/>
        </p:nvSpPr>
        <p:spPr>
          <a:xfrm>
            <a:off x="1337491" y="3436994"/>
            <a:ext cx="88011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Ord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381E52C-3F19-47FD-8A5C-FEBA40BC2A3C}"/>
              </a:ext>
            </a:extLst>
          </p:cNvPr>
          <p:cNvSpPr/>
          <p:nvPr/>
        </p:nvSpPr>
        <p:spPr>
          <a:xfrm rot="1866253">
            <a:off x="1083135" y="1520449"/>
            <a:ext cx="1700213" cy="14494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B04AE3E-AA76-469F-BFAD-4C1ADF3311A4}"/>
              </a:ext>
            </a:extLst>
          </p:cNvPr>
          <p:cNvSpPr/>
          <p:nvPr/>
        </p:nvSpPr>
        <p:spPr>
          <a:xfrm rot="9130904">
            <a:off x="2280897" y="1561618"/>
            <a:ext cx="1700213" cy="14494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5454A5B-E218-4D7B-8B28-2B275E055EBE}"/>
              </a:ext>
            </a:extLst>
          </p:cNvPr>
          <p:cNvSpPr/>
          <p:nvPr/>
        </p:nvSpPr>
        <p:spPr>
          <a:xfrm rot="12684641">
            <a:off x="2214853" y="2628102"/>
            <a:ext cx="1700213" cy="14494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757820CD-8ACB-4453-9CDD-E240D5AD1904}"/>
              </a:ext>
            </a:extLst>
          </p:cNvPr>
          <p:cNvSpPr txBox="1"/>
          <p:nvPr/>
        </p:nvSpPr>
        <p:spPr>
          <a:xfrm>
            <a:off x="1247970" y="1917002"/>
            <a:ext cx="114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Toneleje 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0C1A3F2-57FB-4461-911D-E376DE13E514}"/>
              </a:ext>
            </a:extLst>
          </p:cNvPr>
          <p:cNvSpPr txBox="1"/>
          <p:nvPr/>
        </p:nvSpPr>
        <p:spPr>
          <a:xfrm>
            <a:off x="2727239" y="1921172"/>
            <a:ext cx="14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Kropssprog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F41C42A1-109E-40A2-A833-8FB1ABA75D2D}"/>
              </a:ext>
            </a:extLst>
          </p:cNvPr>
          <p:cNvSpPr txBox="1"/>
          <p:nvPr/>
        </p:nvSpPr>
        <p:spPr>
          <a:xfrm>
            <a:off x="2722686" y="3491191"/>
            <a:ext cx="190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Opmærksomhed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F9439E5-5ECB-4389-BEE2-2B53C253DF07}"/>
              </a:ext>
            </a:extLst>
          </p:cNvPr>
          <p:cNvSpPr/>
          <p:nvPr/>
        </p:nvSpPr>
        <p:spPr>
          <a:xfrm rot="18910227">
            <a:off x="2468425" y="2743681"/>
            <a:ext cx="87371" cy="878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9" name="Lige pilforbindelse 38">
            <a:extLst>
              <a:ext uri="{FF2B5EF4-FFF2-40B4-BE49-F238E27FC236}">
                <a16:creationId xmlns:a16="http://schemas.microsoft.com/office/drawing/2014/main" id="{3BE83123-10EE-4BE8-91AE-77705E48394E}"/>
              </a:ext>
            </a:extLst>
          </p:cNvPr>
          <p:cNvCxnSpPr>
            <a:cxnSpLocks/>
          </p:cNvCxnSpPr>
          <p:nvPr/>
        </p:nvCxnSpPr>
        <p:spPr>
          <a:xfrm flipH="1">
            <a:off x="2727239" y="2798141"/>
            <a:ext cx="228619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E18AC9AD-4E9B-413B-9F8C-D57AC1EC14B2}"/>
              </a:ext>
            </a:extLst>
          </p:cNvPr>
          <p:cNvSpPr/>
          <p:nvPr/>
        </p:nvSpPr>
        <p:spPr>
          <a:xfrm>
            <a:off x="856405" y="1116510"/>
            <a:ext cx="3292579" cy="33405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600EEEAD-63F6-4C70-A160-1EF6E70269F7}"/>
              </a:ext>
            </a:extLst>
          </p:cNvPr>
          <p:cNvCxnSpPr>
            <a:cxnSpLocks/>
          </p:cNvCxnSpPr>
          <p:nvPr/>
        </p:nvCxnSpPr>
        <p:spPr>
          <a:xfrm flipH="1" flipV="1">
            <a:off x="7424364" y="2771964"/>
            <a:ext cx="1669856" cy="92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Lige pilforbindelse 52">
            <a:extLst>
              <a:ext uri="{FF2B5EF4-FFF2-40B4-BE49-F238E27FC236}">
                <a16:creationId xmlns:a16="http://schemas.microsoft.com/office/drawing/2014/main" id="{9B5471D3-4737-49C4-BA10-CD8FC4ABDE9E}"/>
              </a:ext>
            </a:extLst>
          </p:cNvPr>
          <p:cNvCxnSpPr>
            <a:cxnSpLocks/>
          </p:cNvCxnSpPr>
          <p:nvPr/>
        </p:nvCxnSpPr>
        <p:spPr>
          <a:xfrm>
            <a:off x="9783473" y="677860"/>
            <a:ext cx="0" cy="439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Lige pilforbindelse 58">
            <a:extLst>
              <a:ext uri="{FF2B5EF4-FFF2-40B4-BE49-F238E27FC236}">
                <a16:creationId xmlns:a16="http://schemas.microsoft.com/office/drawing/2014/main" id="{76C953F2-3A37-439A-8BE6-3E946B206359}"/>
              </a:ext>
            </a:extLst>
          </p:cNvPr>
          <p:cNvCxnSpPr>
            <a:cxnSpLocks/>
          </p:cNvCxnSpPr>
          <p:nvPr/>
        </p:nvCxnSpPr>
        <p:spPr>
          <a:xfrm flipV="1">
            <a:off x="9767949" y="3429000"/>
            <a:ext cx="0" cy="1078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jerne: 24 takker 1">
            <a:extLst>
              <a:ext uri="{FF2B5EF4-FFF2-40B4-BE49-F238E27FC236}">
                <a16:creationId xmlns:a16="http://schemas.microsoft.com/office/drawing/2014/main" id="{7B2717D9-B9C0-448E-8E4E-DC3C900F918F}"/>
              </a:ext>
            </a:extLst>
          </p:cNvPr>
          <p:cNvSpPr>
            <a:spLocks noChangeAspect="1"/>
          </p:cNvSpPr>
          <p:nvPr/>
        </p:nvSpPr>
        <p:spPr>
          <a:xfrm>
            <a:off x="9400160" y="2416813"/>
            <a:ext cx="740926" cy="712617"/>
          </a:xfrm>
          <a:prstGeom prst="star24">
            <a:avLst>
              <a:gd name="adj" fmla="val 1853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03CB70BA-EFCF-49B4-9634-86F96A6B6020}"/>
              </a:ext>
            </a:extLst>
          </p:cNvPr>
          <p:cNvSpPr txBox="1"/>
          <p:nvPr/>
        </p:nvSpPr>
        <p:spPr>
          <a:xfrm>
            <a:off x="1965072" y="365726"/>
            <a:ext cx="125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Overskud</a:t>
            </a:r>
          </a:p>
        </p:txBody>
      </p: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0E608BA8-D45B-44D9-80ED-53B10334C625}"/>
              </a:ext>
            </a:extLst>
          </p:cNvPr>
          <p:cNvCxnSpPr>
            <a:cxnSpLocks/>
          </p:cNvCxnSpPr>
          <p:nvPr/>
        </p:nvCxnSpPr>
        <p:spPr>
          <a:xfrm>
            <a:off x="2445592" y="716770"/>
            <a:ext cx="0" cy="377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14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Cellesproget (</a:t>
            </a:r>
            <a:r>
              <a:rPr lang="da-DK" sz="2000" dirty="0" err="1">
                <a:solidFill>
                  <a:schemeClr val="bg1"/>
                </a:solidFill>
              </a:rPr>
              <a:t>neuropeptiderne</a:t>
            </a:r>
            <a:r>
              <a:rPr lang="da-DK" sz="2800" dirty="0">
                <a:solidFill>
                  <a:schemeClr val="bg1"/>
                </a:solidFill>
              </a:rPr>
              <a:t>) skaber cellernes fysiske reaktioner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E31D0CC-4B9D-49FD-8019-C6FA7A60C7C1}"/>
              </a:ext>
            </a:extLst>
          </p:cNvPr>
          <p:cNvSpPr/>
          <p:nvPr/>
        </p:nvSpPr>
        <p:spPr>
          <a:xfrm>
            <a:off x="7822483" y="1116510"/>
            <a:ext cx="3176252" cy="3109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353B101-E5BE-47D9-83C9-C29081AA748A}"/>
              </a:ext>
            </a:extLst>
          </p:cNvPr>
          <p:cNvSpPr txBox="1"/>
          <p:nvPr/>
        </p:nvSpPr>
        <p:spPr>
          <a:xfrm>
            <a:off x="10277124" y="752247"/>
            <a:ext cx="125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Kroppen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D6C3E19-7472-406A-B0C2-07AFE607DE95}"/>
              </a:ext>
            </a:extLst>
          </p:cNvPr>
          <p:cNvSpPr txBox="1"/>
          <p:nvPr/>
        </p:nvSpPr>
        <p:spPr>
          <a:xfrm>
            <a:off x="7879189" y="4605613"/>
            <a:ext cx="326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Lille samarbejde med kroppen</a:t>
            </a:r>
          </a:p>
        </p:txBody>
      </p: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600EEEAD-63F6-4C70-A160-1EF6E70269F7}"/>
              </a:ext>
            </a:extLst>
          </p:cNvPr>
          <p:cNvCxnSpPr>
            <a:cxnSpLocks/>
          </p:cNvCxnSpPr>
          <p:nvPr/>
        </p:nvCxnSpPr>
        <p:spPr>
          <a:xfrm>
            <a:off x="9435858" y="3320638"/>
            <a:ext cx="0" cy="111825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Lige pilforbindelse 52">
            <a:extLst>
              <a:ext uri="{FF2B5EF4-FFF2-40B4-BE49-F238E27FC236}">
                <a16:creationId xmlns:a16="http://schemas.microsoft.com/office/drawing/2014/main" id="{9B5471D3-4737-49C4-BA10-CD8FC4ABDE9E}"/>
              </a:ext>
            </a:extLst>
          </p:cNvPr>
          <p:cNvCxnSpPr>
            <a:cxnSpLocks/>
          </p:cNvCxnSpPr>
          <p:nvPr/>
        </p:nvCxnSpPr>
        <p:spPr>
          <a:xfrm flipH="1">
            <a:off x="10621625" y="1114961"/>
            <a:ext cx="377110" cy="369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felt 2">
            <a:extLst>
              <a:ext uri="{FF2B5EF4-FFF2-40B4-BE49-F238E27FC236}">
                <a16:creationId xmlns:a16="http://schemas.microsoft.com/office/drawing/2014/main" id="{BEB2A99C-304D-4544-B254-BF583193EDA6}"/>
              </a:ext>
            </a:extLst>
          </p:cNvPr>
          <p:cNvSpPr txBox="1"/>
          <p:nvPr/>
        </p:nvSpPr>
        <p:spPr>
          <a:xfrm>
            <a:off x="1335024" y="1254530"/>
            <a:ext cx="4608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Er der lidt overskud, fortæller cellesproget cellerne, at muligheden for samarbejde er lille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915712B-4169-4B0C-A8CF-7F5D4E3E8C96}"/>
              </a:ext>
            </a:extLst>
          </p:cNvPr>
          <p:cNvSpPr txBox="1"/>
          <p:nvPr/>
        </p:nvSpPr>
        <p:spPr>
          <a:xfrm>
            <a:off x="1335023" y="3530483"/>
            <a:ext cx="4760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Cellesproget får cellerne til at skabe fysiske reaktioner, der straks kan mærkes i kroppen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E712843-460C-44EE-A5CE-835C811B0DD0}"/>
              </a:ext>
            </a:extLst>
          </p:cNvPr>
          <p:cNvSpPr txBox="1"/>
          <p:nvPr/>
        </p:nvSpPr>
        <p:spPr>
          <a:xfrm>
            <a:off x="8396314" y="3432415"/>
            <a:ext cx="117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kvalme</a:t>
            </a:r>
            <a:r>
              <a:rPr lang="da-DK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AFFEBB9A-A184-42C1-B8E2-E9893FF234E6}"/>
              </a:ext>
            </a:extLst>
          </p:cNvPr>
          <p:cNvSpPr txBox="1"/>
          <p:nvPr/>
        </p:nvSpPr>
        <p:spPr>
          <a:xfrm>
            <a:off x="8002708" y="2861659"/>
            <a:ext cx="11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mavepine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73EB1962-7767-44B3-BE61-39D999C03380}"/>
              </a:ext>
            </a:extLst>
          </p:cNvPr>
          <p:cNvSpPr txBox="1"/>
          <p:nvPr/>
        </p:nvSpPr>
        <p:spPr>
          <a:xfrm>
            <a:off x="9725598" y="2873482"/>
            <a:ext cx="123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hovedpine 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C20C75EA-39DA-4705-8F87-03347BB84894}"/>
              </a:ext>
            </a:extLst>
          </p:cNvPr>
          <p:cNvSpPr txBox="1"/>
          <p:nvPr/>
        </p:nvSpPr>
        <p:spPr>
          <a:xfrm>
            <a:off x="8001745" y="1924954"/>
            <a:ext cx="13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spændinger 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6700F619-AD8D-4704-8033-7E155E2713B7}"/>
              </a:ext>
            </a:extLst>
          </p:cNvPr>
          <p:cNvSpPr txBox="1"/>
          <p:nvPr/>
        </p:nvSpPr>
        <p:spPr>
          <a:xfrm>
            <a:off x="9780948" y="1909546"/>
            <a:ext cx="120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ømhed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417D882A-0D55-4B8C-910E-36756CE9AD69}"/>
              </a:ext>
            </a:extLst>
          </p:cNvPr>
          <p:cNvSpPr txBox="1"/>
          <p:nvPr/>
        </p:nvSpPr>
        <p:spPr>
          <a:xfrm>
            <a:off x="10014652" y="2390520"/>
            <a:ext cx="9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smerter  </a:t>
            </a:r>
          </a:p>
        </p:txBody>
      </p:sp>
      <p:sp>
        <p:nvSpPr>
          <p:cNvPr id="18" name="Stjerne: 24 takker 17">
            <a:extLst>
              <a:ext uri="{FF2B5EF4-FFF2-40B4-BE49-F238E27FC236}">
                <a16:creationId xmlns:a16="http://schemas.microsoft.com/office/drawing/2014/main" id="{BD94E0FB-3C79-463C-8E31-A0A3903233F3}"/>
              </a:ext>
            </a:extLst>
          </p:cNvPr>
          <p:cNvSpPr>
            <a:spLocks noChangeAspect="1"/>
          </p:cNvSpPr>
          <p:nvPr/>
        </p:nvSpPr>
        <p:spPr>
          <a:xfrm>
            <a:off x="9044339" y="2316951"/>
            <a:ext cx="740926" cy="712617"/>
          </a:xfrm>
          <a:prstGeom prst="star24">
            <a:avLst>
              <a:gd name="adj" fmla="val 1853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FEA3C65-7175-43A2-BACB-55DF16C704DB}"/>
              </a:ext>
            </a:extLst>
          </p:cNvPr>
          <p:cNvSpPr txBox="1"/>
          <p:nvPr/>
        </p:nvSpPr>
        <p:spPr>
          <a:xfrm>
            <a:off x="8584094" y="1322823"/>
            <a:ext cx="161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koncentrations</a:t>
            </a:r>
          </a:p>
          <a:p>
            <a:pPr algn="ctr"/>
            <a:r>
              <a:rPr lang="da-DK" dirty="0"/>
              <a:t>-besvær 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1A6BE1B1-C6D5-46BF-9131-936ACA527D21}"/>
              </a:ext>
            </a:extLst>
          </p:cNvPr>
          <p:cNvSpPr txBox="1"/>
          <p:nvPr/>
        </p:nvSpPr>
        <p:spPr>
          <a:xfrm>
            <a:off x="8001745" y="2370498"/>
            <a:ext cx="92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eksem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6A2CDBA-83C4-4871-BC87-A2B5CB81134D}"/>
              </a:ext>
            </a:extLst>
          </p:cNvPr>
          <p:cNvSpPr txBox="1"/>
          <p:nvPr/>
        </p:nvSpPr>
        <p:spPr>
          <a:xfrm>
            <a:off x="9322686" y="3292021"/>
            <a:ext cx="12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søvn-besvær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5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43" grpId="0"/>
      <p:bldP spid="44" grpId="0"/>
      <p:bldP spid="45" grpId="0"/>
      <p:bldP spid="46" grpId="0"/>
      <p:bldP spid="47" grpId="0"/>
      <p:bldP spid="19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14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Cellesproget (</a:t>
            </a:r>
            <a:r>
              <a:rPr lang="da-DK" sz="2000" dirty="0" err="1">
                <a:solidFill>
                  <a:schemeClr val="bg1"/>
                </a:solidFill>
              </a:rPr>
              <a:t>neuropeptiderne</a:t>
            </a:r>
            <a:r>
              <a:rPr lang="da-DK" sz="2800" dirty="0">
                <a:solidFill>
                  <a:schemeClr val="bg1"/>
                </a:solidFill>
              </a:rPr>
              <a:t>) skaber cellernes fysiske reaktioner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E31D0CC-4B9D-49FD-8019-C6FA7A60C7C1}"/>
              </a:ext>
            </a:extLst>
          </p:cNvPr>
          <p:cNvSpPr/>
          <p:nvPr/>
        </p:nvSpPr>
        <p:spPr>
          <a:xfrm>
            <a:off x="7822483" y="1116510"/>
            <a:ext cx="3176252" cy="3109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353B101-E5BE-47D9-83C9-C29081AA748A}"/>
              </a:ext>
            </a:extLst>
          </p:cNvPr>
          <p:cNvSpPr txBox="1"/>
          <p:nvPr/>
        </p:nvSpPr>
        <p:spPr>
          <a:xfrm>
            <a:off x="10277124" y="752247"/>
            <a:ext cx="125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Kroppen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D6C3E19-7472-406A-B0C2-07AFE607DE95}"/>
              </a:ext>
            </a:extLst>
          </p:cNvPr>
          <p:cNvSpPr txBox="1"/>
          <p:nvPr/>
        </p:nvSpPr>
        <p:spPr>
          <a:xfrm>
            <a:off x="7879189" y="4605613"/>
            <a:ext cx="326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Lille samarbejde med kroppen</a:t>
            </a:r>
          </a:p>
        </p:txBody>
      </p: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600EEEAD-63F6-4C70-A160-1EF6E70269F7}"/>
              </a:ext>
            </a:extLst>
          </p:cNvPr>
          <p:cNvCxnSpPr>
            <a:cxnSpLocks/>
          </p:cNvCxnSpPr>
          <p:nvPr/>
        </p:nvCxnSpPr>
        <p:spPr>
          <a:xfrm>
            <a:off x="9435858" y="3320638"/>
            <a:ext cx="0" cy="111825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Lige pilforbindelse 52">
            <a:extLst>
              <a:ext uri="{FF2B5EF4-FFF2-40B4-BE49-F238E27FC236}">
                <a16:creationId xmlns:a16="http://schemas.microsoft.com/office/drawing/2014/main" id="{9B5471D3-4737-49C4-BA10-CD8FC4ABDE9E}"/>
              </a:ext>
            </a:extLst>
          </p:cNvPr>
          <p:cNvCxnSpPr>
            <a:cxnSpLocks/>
          </p:cNvCxnSpPr>
          <p:nvPr/>
        </p:nvCxnSpPr>
        <p:spPr>
          <a:xfrm flipH="1">
            <a:off x="10621625" y="1114961"/>
            <a:ext cx="377110" cy="369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1E712843-460C-44EE-A5CE-835C811B0DD0}"/>
              </a:ext>
            </a:extLst>
          </p:cNvPr>
          <p:cNvSpPr txBox="1"/>
          <p:nvPr/>
        </p:nvSpPr>
        <p:spPr>
          <a:xfrm>
            <a:off x="8396314" y="3432415"/>
            <a:ext cx="117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kvalme</a:t>
            </a:r>
            <a:r>
              <a:rPr lang="da-DK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AFFEBB9A-A184-42C1-B8E2-E9893FF234E6}"/>
              </a:ext>
            </a:extLst>
          </p:cNvPr>
          <p:cNvSpPr txBox="1"/>
          <p:nvPr/>
        </p:nvSpPr>
        <p:spPr>
          <a:xfrm>
            <a:off x="8002708" y="2861659"/>
            <a:ext cx="11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mavepine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73EB1962-7767-44B3-BE61-39D999C03380}"/>
              </a:ext>
            </a:extLst>
          </p:cNvPr>
          <p:cNvSpPr txBox="1"/>
          <p:nvPr/>
        </p:nvSpPr>
        <p:spPr>
          <a:xfrm>
            <a:off x="9725598" y="2873482"/>
            <a:ext cx="123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hovedpine 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C20C75EA-39DA-4705-8F87-03347BB84894}"/>
              </a:ext>
            </a:extLst>
          </p:cNvPr>
          <p:cNvSpPr txBox="1"/>
          <p:nvPr/>
        </p:nvSpPr>
        <p:spPr>
          <a:xfrm>
            <a:off x="8001745" y="1924954"/>
            <a:ext cx="13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spændinger 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6700F619-AD8D-4704-8033-7E155E2713B7}"/>
              </a:ext>
            </a:extLst>
          </p:cNvPr>
          <p:cNvSpPr txBox="1"/>
          <p:nvPr/>
        </p:nvSpPr>
        <p:spPr>
          <a:xfrm>
            <a:off x="9780948" y="1909546"/>
            <a:ext cx="120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ømhed 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417D882A-0D55-4B8C-910E-36756CE9AD69}"/>
              </a:ext>
            </a:extLst>
          </p:cNvPr>
          <p:cNvSpPr txBox="1"/>
          <p:nvPr/>
        </p:nvSpPr>
        <p:spPr>
          <a:xfrm>
            <a:off x="10014652" y="2390520"/>
            <a:ext cx="9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smerter  </a:t>
            </a:r>
          </a:p>
        </p:txBody>
      </p:sp>
      <p:sp>
        <p:nvSpPr>
          <p:cNvPr id="18" name="Stjerne: 24 takker 17">
            <a:extLst>
              <a:ext uri="{FF2B5EF4-FFF2-40B4-BE49-F238E27FC236}">
                <a16:creationId xmlns:a16="http://schemas.microsoft.com/office/drawing/2014/main" id="{BD94E0FB-3C79-463C-8E31-A0A3903233F3}"/>
              </a:ext>
            </a:extLst>
          </p:cNvPr>
          <p:cNvSpPr>
            <a:spLocks noChangeAspect="1"/>
          </p:cNvSpPr>
          <p:nvPr/>
        </p:nvSpPr>
        <p:spPr>
          <a:xfrm>
            <a:off x="9044339" y="2316951"/>
            <a:ext cx="740926" cy="712617"/>
          </a:xfrm>
          <a:prstGeom prst="star24">
            <a:avLst>
              <a:gd name="adj" fmla="val 1853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FEA3C65-7175-43A2-BACB-55DF16C704DB}"/>
              </a:ext>
            </a:extLst>
          </p:cNvPr>
          <p:cNvSpPr txBox="1"/>
          <p:nvPr/>
        </p:nvSpPr>
        <p:spPr>
          <a:xfrm>
            <a:off x="8584094" y="1322823"/>
            <a:ext cx="161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koncentrations</a:t>
            </a:r>
          </a:p>
          <a:p>
            <a:pPr algn="ctr"/>
            <a:r>
              <a:rPr lang="da-DK" dirty="0"/>
              <a:t>-besvær 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1A6BE1B1-C6D5-46BF-9131-936ACA527D21}"/>
              </a:ext>
            </a:extLst>
          </p:cNvPr>
          <p:cNvSpPr txBox="1"/>
          <p:nvPr/>
        </p:nvSpPr>
        <p:spPr>
          <a:xfrm>
            <a:off x="8001745" y="2370498"/>
            <a:ext cx="92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eksem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6A2CDBA-83C4-4871-BC87-A2B5CB81134D}"/>
              </a:ext>
            </a:extLst>
          </p:cNvPr>
          <p:cNvSpPr txBox="1"/>
          <p:nvPr/>
        </p:nvSpPr>
        <p:spPr>
          <a:xfrm>
            <a:off x="9322686" y="3292021"/>
            <a:ext cx="12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søvn-besvær</a:t>
            </a:r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71C719C-24B6-42E6-8725-B32CB4198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8" y="295017"/>
            <a:ext cx="7103612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8" grpId="0"/>
      <p:bldP spid="7" grpId="0"/>
      <p:bldP spid="43" grpId="0"/>
      <p:bldP spid="44" grpId="0"/>
      <p:bldP spid="45" grpId="0"/>
      <p:bldP spid="46" grpId="0"/>
      <p:bldP spid="47" grpId="0"/>
      <p:bldP spid="18" grpId="0" animBg="1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14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Cellesproget (</a:t>
            </a:r>
            <a:r>
              <a:rPr lang="da-DK" sz="2000" dirty="0" err="1">
                <a:solidFill>
                  <a:schemeClr val="bg1"/>
                </a:solidFill>
              </a:rPr>
              <a:t>neuropeptiderne</a:t>
            </a:r>
            <a:r>
              <a:rPr lang="da-DK" sz="2800" dirty="0">
                <a:solidFill>
                  <a:schemeClr val="bg1"/>
                </a:solidFill>
              </a:rPr>
              <a:t>) skaber cellernes fysiske reaktioner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E31D0CC-4B9D-49FD-8019-C6FA7A60C7C1}"/>
              </a:ext>
            </a:extLst>
          </p:cNvPr>
          <p:cNvSpPr/>
          <p:nvPr/>
        </p:nvSpPr>
        <p:spPr>
          <a:xfrm>
            <a:off x="7822483" y="1116510"/>
            <a:ext cx="3176252" cy="3109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353B101-E5BE-47D9-83C9-C29081AA748A}"/>
              </a:ext>
            </a:extLst>
          </p:cNvPr>
          <p:cNvSpPr txBox="1"/>
          <p:nvPr/>
        </p:nvSpPr>
        <p:spPr>
          <a:xfrm>
            <a:off x="10277124" y="752247"/>
            <a:ext cx="125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Kroppen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D6C3E19-7472-406A-B0C2-07AFE607DE95}"/>
              </a:ext>
            </a:extLst>
          </p:cNvPr>
          <p:cNvSpPr txBox="1"/>
          <p:nvPr/>
        </p:nvSpPr>
        <p:spPr>
          <a:xfrm>
            <a:off x="7879189" y="4605613"/>
            <a:ext cx="326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Lille samarbejde med kroppen</a:t>
            </a:r>
          </a:p>
        </p:txBody>
      </p: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600EEEAD-63F6-4C70-A160-1EF6E70269F7}"/>
              </a:ext>
            </a:extLst>
          </p:cNvPr>
          <p:cNvCxnSpPr>
            <a:cxnSpLocks/>
          </p:cNvCxnSpPr>
          <p:nvPr/>
        </p:nvCxnSpPr>
        <p:spPr>
          <a:xfrm>
            <a:off x="9435858" y="3320638"/>
            <a:ext cx="0" cy="111825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Lige pilforbindelse 52">
            <a:extLst>
              <a:ext uri="{FF2B5EF4-FFF2-40B4-BE49-F238E27FC236}">
                <a16:creationId xmlns:a16="http://schemas.microsoft.com/office/drawing/2014/main" id="{9B5471D3-4737-49C4-BA10-CD8FC4ABDE9E}"/>
              </a:ext>
            </a:extLst>
          </p:cNvPr>
          <p:cNvCxnSpPr>
            <a:cxnSpLocks/>
          </p:cNvCxnSpPr>
          <p:nvPr/>
        </p:nvCxnSpPr>
        <p:spPr>
          <a:xfrm flipH="1">
            <a:off x="10621625" y="1114961"/>
            <a:ext cx="377110" cy="369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1E712843-460C-44EE-A5CE-835C811B0DD0}"/>
              </a:ext>
            </a:extLst>
          </p:cNvPr>
          <p:cNvSpPr txBox="1"/>
          <p:nvPr/>
        </p:nvSpPr>
        <p:spPr>
          <a:xfrm>
            <a:off x="8396314" y="3432415"/>
            <a:ext cx="117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kvalme</a:t>
            </a:r>
            <a:r>
              <a:rPr lang="da-DK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AFFEBB9A-A184-42C1-B8E2-E9893FF234E6}"/>
              </a:ext>
            </a:extLst>
          </p:cNvPr>
          <p:cNvSpPr txBox="1"/>
          <p:nvPr/>
        </p:nvSpPr>
        <p:spPr>
          <a:xfrm>
            <a:off x="8002708" y="2861659"/>
            <a:ext cx="11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mavepine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73EB1962-7767-44B3-BE61-39D999C03380}"/>
              </a:ext>
            </a:extLst>
          </p:cNvPr>
          <p:cNvSpPr txBox="1"/>
          <p:nvPr/>
        </p:nvSpPr>
        <p:spPr>
          <a:xfrm>
            <a:off x="9725598" y="2873482"/>
            <a:ext cx="123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hovedpine 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C20C75EA-39DA-4705-8F87-03347BB84894}"/>
              </a:ext>
            </a:extLst>
          </p:cNvPr>
          <p:cNvSpPr txBox="1"/>
          <p:nvPr/>
        </p:nvSpPr>
        <p:spPr>
          <a:xfrm>
            <a:off x="8001745" y="1924954"/>
            <a:ext cx="13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spændinger 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6700F619-AD8D-4704-8033-7E155E2713B7}"/>
              </a:ext>
            </a:extLst>
          </p:cNvPr>
          <p:cNvSpPr txBox="1"/>
          <p:nvPr/>
        </p:nvSpPr>
        <p:spPr>
          <a:xfrm>
            <a:off x="9780948" y="1909546"/>
            <a:ext cx="120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ømhed 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417D882A-0D55-4B8C-910E-36756CE9AD69}"/>
              </a:ext>
            </a:extLst>
          </p:cNvPr>
          <p:cNvSpPr txBox="1"/>
          <p:nvPr/>
        </p:nvSpPr>
        <p:spPr>
          <a:xfrm>
            <a:off x="10014652" y="2390520"/>
            <a:ext cx="9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smerter  </a:t>
            </a:r>
          </a:p>
        </p:txBody>
      </p:sp>
      <p:sp>
        <p:nvSpPr>
          <p:cNvPr id="18" name="Stjerne: 24 takker 17">
            <a:extLst>
              <a:ext uri="{FF2B5EF4-FFF2-40B4-BE49-F238E27FC236}">
                <a16:creationId xmlns:a16="http://schemas.microsoft.com/office/drawing/2014/main" id="{BD94E0FB-3C79-463C-8E31-A0A3903233F3}"/>
              </a:ext>
            </a:extLst>
          </p:cNvPr>
          <p:cNvSpPr>
            <a:spLocks noChangeAspect="1"/>
          </p:cNvSpPr>
          <p:nvPr/>
        </p:nvSpPr>
        <p:spPr>
          <a:xfrm>
            <a:off x="9044339" y="2316951"/>
            <a:ext cx="740926" cy="712617"/>
          </a:xfrm>
          <a:prstGeom prst="star24">
            <a:avLst>
              <a:gd name="adj" fmla="val 1853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FEA3C65-7175-43A2-BACB-55DF16C704DB}"/>
              </a:ext>
            </a:extLst>
          </p:cNvPr>
          <p:cNvSpPr txBox="1"/>
          <p:nvPr/>
        </p:nvSpPr>
        <p:spPr>
          <a:xfrm>
            <a:off x="8584094" y="1322823"/>
            <a:ext cx="161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koncentrations</a:t>
            </a:r>
          </a:p>
          <a:p>
            <a:pPr algn="ctr"/>
            <a:r>
              <a:rPr lang="da-DK" dirty="0"/>
              <a:t>-besvær 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1A6BE1B1-C6D5-46BF-9131-936ACA527D21}"/>
              </a:ext>
            </a:extLst>
          </p:cNvPr>
          <p:cNvSpPr txBox="1"/>
          <p:nvPr/>
        </p:nvSpPr>
        <p:spPr>
          <a:xfrm>
            <a:off x="8001745" y="2370498"/>
            <a:ext cx="92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eksem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6A2CDBA-83C4-4871-BC87-A2B5CB81134D}"/>
              </a:ext>
            </a:extLst>
          </p:cNvPr>
          <p:cNvSpPr txBox="1"/>
          <p:nvPr/>
        </p:nvSpPr>
        <p:spPr>
          <a:xfrm>
            <a:off x="9322686" y="3292021"/>
            <a:ext cx="12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søvn-besvær</a:t>
            </a:r>
            <a:r>
              <a:rPr lang="da-DK" dirty="0"/>
              <a:t>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39A2A3A-2ACD-4CD4-8289-60267E8DD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3" y="516760"/>
            <a:ext cx="7276916" cy="46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8" grpId="0"/>
      <p:bldP spid="7" grpId="0"/>
      <p:bldP spid="43" grpId="0"/>
      <p:bldP spid="44" grpId="0"/>
      <p:bldP spid="45" grpId="0"/>
      <p:bldP spid="46" grpId="0"/>
      <p:bldP spid="47" grpId="0"/>
      <p:bldP spid="18" grpId="0" animBg="1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985" y="4295331"/>
            <a:ext cx="9450519" cy="238760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Program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AE6FA88-A5D1-4CAD-897D-92AB475DE2AA}"/>
              </a:ext>
            </a:extLst>
          </p:cNvPr>
          <p:cNvSpPr txBox="1"/>
          <p:nvPr/>
        </p:nvSpPr>
        <p:spPr>
          <a:xfrm>
            <a:off x="437662" y="1018595"/>
            <a:ext cx="114809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	     </a:t>
            </a:r>
            <a:r>
              <a:rPr lang="da-DK" sz="4400" dirty="0"/>
              <a:t>O Sense® en teori om overskud</a:t>
            </a:r>
          </a:p>
          <a:p>
            <a:r>
              <a:rPr lang="da-DK" sz="3600" dirty="0"/>
              <a:t>	    </a:t>
            </a:r>
            <a:endParaRPr lang="da-DK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200" dirty="0"/>
              <a:t>Hvad er teorien bygget på?</a:t>
            </a:r>
          </a:p>
          <a:p>
            <a:endParaRPr lang="da-DK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200" dirty="0"/>
              <a:t>Samarbejdscirklen, sammenhængen mellem dit overskud og samarbejdet</a:t>
            </a:r>
          </a:p>
          <a:p>
            <a:endParaRPr lang="da-DK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200" dirty="0"/>
              <a:t>Hvordan kan jeg skabe overskud?</a:t>
            </a:r>
          </a:p>
          <a:p>
            <a:endParaRPr lang="da-DK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200" dirty="0"/>
              <a:t>Øvelser gennemgås og tages med hjem.</a:t>
            </a:r>
          </a:p>
        </p:txBody>
      </p:sp>
    </p:spTree>
    <p:extLst>
      <p:ext uri="{BB962C8B-B14F-4D97-AF65-F5344CB8AC3E}">
        <p14:creationId xmlns:p14="http://schemas.microsoft.com/office/powerpoint/2010/main" val="384173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14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Cellesproget (</a:t>
            </a:r>
            <a:r>
              <a:rPr lang="da-DK" sz="2000" dirty="0" err="1">
                <a:solidFill>
                  <a:schemeClr val="bg1"/>
                </a:solidFill>
              </a:rPr>
              <a:t>neuropeptiderne</a:t>
            </a:r>
            <a:r>
              <a:rPr lang="da-DK" sz="2800" dirty="0">
                <a:solidFill>
                  <a:schemeClr val="bg1"/>
                </a:solidFill>
              </a:rPr>
              <a:t>) skaber cellernes fysiske reaktioner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E31D0CC-4B9D-49FD-8019-C6FA7A60C7C1}"/>
              </a:ext>
            </a:extLst>
          </p:cNvPr>
          <p:cNvSpPr/>
          <p:nvPr/>
        </p:nvSpPr>
        <p:spPr>
          <a:xfrm>
            <a:off x="7822483" y="1116510"/>
            <a:ext cx="3176252" cy="3109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353B101-E5BE-47D9-83C9-C29081AA748A}"/>
              </a:ext>
            </a:extLst>
          </p:cNvPr>
          <p:cNvSpPr txBox="1"/>
          <p:nvPr/>
        </p:nvSpPr>
        <p:spPr>
          <a:xfrm>
            <a:off x="10277124" y="752247"/>
            <a:ext cx="125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Kroppen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D6C3E19-7472-406A-B0C2-07AFE607DE95}"/>
              </a:ext>
            </a:extLst>
          </p:cNvPr>
          <p:cNvSpPr txBox="1"/>
          <p:nvPr/>
        </p:nvSpPr>
        <p:spPr>
          <a:xfrm>
            <a:off x="7879189" y="4605613"/>
            <a:ext cx="326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Øget samarbejde med kroppen</a:t>
            </a:r>
          </a:p>
        </p:txBody>
      </p: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600EEEAD-63F6-4C70-A160-1EF6E70269F7}"/>
              </a:ext>
            </a:extLst>
          </p:cNvPr>
          <p:cNvCxnSpPr>
            <a:cxnSpLocks/>
          </p:cNvCxnSpPr>
          <p:nvPr/>
        </p:nvCxnSpPr>
        <p:spPr>
          <a:xfrm>
            <a:off x="9435858" y="3530483"/>
            <a:ext cx="0" cy="105725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Lige pilforbindelse 52">
            <a:extLst>
              <a:ext uri="{FF2B5EF4-FFF2-40B4-BE49-F238E27FC236}">
                <a16:creationId xmlns:a16="http://schemas.microsoft.com/office/drawing/2014/main" id="{9B5471D3-4737-49C4-BA10-CD8FC4ABDE9E}"/>
              </a:ext>
            </a:extLst>
          </p:cNvPr>
          <p:cNvCxnSpPr>
            <a:cxnSpLocks/>
          </p:cNvCxnSpPr>
          <p:nvPr/>
        </p:nvCxnSpPr>
        <p:spPr>
          <a:xfrm flipH="1">
            <a:off x="10621625" y="1114961"/>
            <a:ext cx="377110" cy="369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felt 2">
            <a:extLst>
              <a:ext uri="{FF2B5EF4-FFF2-40B4-BE49-F238E27FC236}">
                <a16:creationId xmlns:a16="http://schemas.microsoft.com/office/drawing/2014/main" id="{BEB2A99C-304D-4544-B254-BF583193EDA6}"/>
              </a:ext>
            </a:extLst>
          </p:cNvPr>
          <p:cNvSpPr txBox="1"/>
          <p:nvPr/>
        </p:nvSpPr>
        <p:spPr>
          <a:xfrm>
            <a:off x="1335023" y="920719"/>
            <a:ext cx="4608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Er der </a:t>
            </a:r>
            <a:r>
              <a:rPr lang="da-DK" sz="2800"/>
              <a:t>meget overskud, </a:t>
            </a:r>
            <a:r>
              <a:rPr lang="da-DK" sz="2800" dirty="0"/>
              <a:t>fortæller </a:t>
            </a:r>
            <a:r>
              <a:rPr lang="da-DK" sz="2800"/>
              <a:t>cellesproget cellerne, </a:t>
            </a:r>
            <a:r>
              <a:rPr lang="da-DK" sz="2800" dirty="0"/>
              <a:t>at muligheden for samarbejde er stor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915712B-4169-4B0C-A8CF-7F5D4E3E8C96}"/>
              </a:ext>
            </a:extLst>
          </p:cNvPr>
          <p:cNvSpPr txBox="1"/>
          <p:nvPr/>
        </p:nvSpPr>
        <p:spPr>
          <a:xfrm>
            <a:off x="1335023" y="3245772"/>
            <a:ext cx="4302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Cellesproget får cellerne til at skabe nye fysiske reaktioner, der straks kan mærkes i kroppen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E712843-460C-44EE-A5CE-835C811B0DD0}"/>
              </a:ext>
            </a:extLst>
          </p:cNvPr>
          <p:cNvSpPr txBox="1"/>
          <p:nvPr/>
        </p:nvSpPr>
        <p:spPr>
          <a:xfrm>
            <a:off x="7822483" y="2800501"/>
            <a:ext cx="117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velvære</a:t>
            </a:r>
            <a:r>
              <a:rPr lang="da-DK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AFFEBB9A-A184-42C1-B8E2-E9893FF234E6}"/>
              </a:ext>
            </a:extLst>
          </p:cNvPr>
          <p:cNvSpPr txBox="1"/>
          <p:nvPr/>
        </p:nvSpPr>
        <p:spPr>
          <a:xfrm>
            <a:off x="8219499" y="3396032"/>
            <a:ext cx="11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smertefri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73EB1962-7767-44B3-BE61-39D999C03380}"/>
              </a:ext>
            </a:extLst>
          </p:cNvPr>
          <p:cNvSpPr txBox="1"/>
          <p:nvPr/>
        </p:nvSpPr>
        <p:spPr>
          <a:xfrm>
            <a:off x="7948640" y="1830964"/>
            <a:ext cx="16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glædes-</a:t>
            </a:r>
          </a:p>
          <a:p>
            <a:r>
              <a:rPr lang="da-DK" dirty="0"/>
              <a:t>bobler 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C20C75EA-39DA-4705-8F87-03347BB84894}"/>
              </a:ext>
            </a:extLst>
          </p:cNvPr>
          <p:cNvSpPr txBox="1"/>
          <p:nvPr/>
        </p:nvSpPr>
        <p:spPr>
          <a:xfrm>
            <a:off x="9473459" y="3533063"/>
            <a:ext cx="146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afslappet 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6700F619-AD8D-4704-8033-7E155E2713B7}"/>
              </a:ext>
            </a:extLst>
          </p:cNvPr>
          <p:cNvSpPr txBox="1"/>
          <p:nvPr/>
        </p:nvSpPr>
        <p:spPr>
          <a:xfrm>
            <a:off x="9936935" y="1847007"/>
            <a:ext cx="120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lethed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417D882A-0D55-4B8C-910E-36756CE9AD69}"/>
              </a:ext>
            </a:extLst>
          </p:cNvPr>
          <p:cNvSpPr txBox="1"/>
          <p:nvPr/>
        </p:nvSpPr>
        <p:spPr>
          <a:xfrm>
            <a:off x="10405983" y="2320703"/>
            <a:ext cx="9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ro  </a:t>
            </a:r>
          </a:p>
        </p:txBody>
      </p:sp>
      <p:sp>
        <p:nvSpPr>
          <p:cNvPr id="18" name="Stjerne: 24 takker 17">
            <a:extLst>
              <a:ext uri="{FF2B5EF4-FFF2-40B4-BE49-F238E27FC236}">
                <a16:creationId xmlns:a16="http://schemas.microsoft.com/office/drawing/2014/main" id="{BD94E0FB-3C79-463C-8E31-A0A3903233F3}"/>
              </a:ext>
            </a:extLst>
          </p:cNvPr>
          <p:cNvSpPr>
            <a:spLocks noChangeAspect="1"/>
          </p:cNvSpPr>
          <p:nvPr/>
        </p:nvSpPr>
        <p:spPr>
          <a:xfrm>
            <a:off x="8672189" y="1960767"/>
            <a:ext cx="1481846" cy="1425234"/>
          </a:xfrm>
          <a:prstGeom prst="star24">
            <a:avLst>
              <a:gd name="adj" fmla="val 1853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240B0C4-61C2-42E0-8DFE-A148E6D0E6F5}"/>
              </a:ext>
            </a:extLst>
          </p:cNvPr>
          <p:cNvSpPr txBox="1"/>
          <p:nvPr/>
        </p:nvSpPr>
        <p:spPr>
          <a:xfrm>
            <a:off x="8594608" y="1260701"/>
            <a:ext cx="16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koncentrations-evne</a:t>
            </a:r>
            <a:r>
              <a:rPr lang="da-DK" dirty="0"/>
              <a:t>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629B8C4-E4E7-46F8-9BE2-56EEC2D8285D}"/>
              </a:ext>
            </a:extLst>
          </p:cNvPr>
          <p:cNvSpPr txBox="1"/>
          <p:nvPr/>
        </p:nvSpPr>
        <p:spPr>
          <a:xfrm>
            <a:off x="10200676" y="2788383"/>
            <a:ext cx="9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god søvn  </a:t>
            </a:r>
          </a:p>
        </p:txBody>
      </p:sp>
    </p:spTree>
    <p:extLst>
      <p:ext uri="{BB962C8B-B14F-4D97-AF65-F5344CB8AC3E}">
        <p14:creationId xmlns:p14="http://schemas.microsoft.com/office/powerpoint/2010/main" val="16125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43" grpId="0"/>
      <p:bldP spid="44" grpId="0"/>
      <p:bldP spid="45" grpId="0"/>
      <p:bldP spid="46" grpId="0"/>
      <p:bldP spid="4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14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Cellesproget (</a:t>
            </a:r>
            <a:r>
              <a:rPr lang="da-DK" sz="2000" dirty="0" err="1">
                <a:solidFill>
                  <a:schemeClr val="bg1"/>
                </a:solidFill>
              </a:rPr>
              <a:t>neuropeptiderne</a:t>
            </a:r>
            <a:r>
              <a:rPr lang="da-DK" sz="2800" dirty="0">
                <a:solidFill>
                  <a:schemeClr val="bg1"/>
                </a:solidFill>
              </a:rPr>
              <a:t>) skaber cellernes fysiske reaktioner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E31D0CC-4B9D-49FD-8019-C6FA7A60C7C1}"/>
              </a:ext>
            </a:extLst>
          </p:cNvPr>
          <p:cNvSpPr/>
          <p:nvPr/>
        </p:nvSpPr>
        <p:spPr>
          <a:xfrm>
            <a:off x="7822483" y="1116510"/>
            <a:ext cx="3176252" cy="3109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353B101-E5BE-47D9-83C9-C29081AA748A}"/>
              </a:ext>
            </a:extLst>
          </p:cNvPr>
          <p:cNvSpPr txBox="1"/>
          <p:nvPr/>
        </p:nvSpPr>
        <p:spPr>
          <a:xfrm>
            <a:off x="10277124" y="752247"/>
            <a:ext cx="125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Kroppen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D6C3E19-7472-406A-B0C2-07AFE607DE95}"/>
              </a:ext>
            </a:extLst>
          </p:cNvPr>
          <p:cNvSpPr txBox="1"/>
          <p:nvPr/>
        </p:nvSpPr>
        <p:spPr>
          <a:xfrm>
            <a:off x="7879189" y="4605613"/>
            <a:ext cx="326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Øget samarbejde med kroppen</a:t>
            </a:r>
          </a:p>
        </p:txBody>
      </p: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600EEEAD-63F6-4C70-A160-1EF6E70269F7}"/>
              </a:ext>
            </a:extLst>
          </p:cNvPr>
          <p:cNvCxnSpPr>
            <a:cxnSpLocks/>
          </p:cNvCxnSpPr>
          <p:nvPr/>
        </p:nvCxnSpPr>
        <p:spPr>
          <a:xfrm>
            <a:off x="9435858" y="3530483"/>
            <a:ext cx="0" cy="105725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Lige pilforbindelse 52">
            <a:extLst>
              <a:ext uri="{FF2B5EF4-FFF2-40B4-BE49-F238E27FC236}">
                <a16:creationId xmlns:a16="http://schemas.microsoft.com/office/drawing/2014/main" id="{9B5471D3-4737-49C4-BA10-CD8FC4ABDE9E}"/>
              </a:ext>
            </a:extLst>
          </p:cNvPr>
          <p:cNvCxnSpPr>
            <a:cxnSpLocks/>
          </p:cNvCxnSpPr>
          <p:nvPr/>
        </p:nvCxnSpPr>
        <p:spPr>
          <a:xfrm flipH="1">
            <a:off x="10621625" y="1114961"/>
            <a:ext cx="377110" cy="369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1E712843-460C-44EE-A5CE-835C811B0DD0}"/>
              </a:ext>
            </a:extLst>
          </p:cNvPr>
          <p:cNvSpPr txBox="1"/>
          <p:nvPr/>
        </p:nvSpPr>
        <p:spPr>
          <a:xfrm>
            <a:off x="7822483" y="2800501"/>
            <a:ext cx="117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velvære</a:t>
            </a:r>
            <a:r>
              <a:rPr lang="da-DK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AFFEBB9A-A184-42C1-B8E2-E9893FF234E6}"/>
              </a:ext>
            </a:extLst>
          </p:cNvPr>
          <p:cNvSpPr txBox="1"/>
          <p:nvPr/>
        </p:nvSpPr>
        <p:spPr>
          <a:xfrm>
            <a:off x="8219499" y="3396032"/>
            <a:ext cx="11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smertefri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73EB1962-7767-44B3-BE61-39D999C03380}"/>
              </a:ext>
            </a:extLst>
          </p:cNvPr>
          <p:cNvSpPr txBox="1"/>
          <p:nvPr/>
        </p:nvSpPr>
        <p:spPr>
          <a:xfrm>
            <a:off x="7948640" y="1830964"/>
            <a:ext cx="16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glædes-</a:t>
            </a:r>
          </a:p>
          <a:p>
            <a:r>
              <a:rPr lang="da-DK" dirty="0"/>
              <a:t>bobler 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C20C75EA-39DA-4705-8F87-03347BB84894}"/>
              </a:ext>
            </a:extLst>
          </p:cNvPr>
          <p:cNvSpPr txBox="1"/>
          <p:nvPr/>
        </p:nvSpPr>
        <p:spPr>
          <a:xfrm>
            <a:off x="9473459" y="3533063"/>
            <a:ext cx="146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afslappet 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6700F619-AD8D-4704-8033-7E155E2713B7}"/>
              </a:ext>
            </a:extLst>
          </p:cNvPr>
          <p:cNvSpPr txBox="1"/>
          <p:nvPr/>
        </p:nvSpPr>
        <p:spPr>
          <a:xfrm>
            <a:off x="9936935" y="1847007"/>
            <a:ext cx="120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lethed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417D882A-0D55-4B8C-910E-36756CE9AD69}"/>
              </a:ext>
            </a:extLst>
          </p:cNvPr>
          <p:cNvSpPr txBox="1"/>
          <p:nvPr/>
        </p:nvSpPr>
        <p:spPr>
          <a:xfrm>
            <a:off x="10405983" y="2320703"/>
            <a:ext cx="9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ro  </a:t>
            </a:r>
          </a:p>
        </p:txBody>
      </p:sp>
      <p:sp>
        <p:nvSpPr>
          <p:cNvPr id="18" name="Stjerne: 24 takker 17">
            <a:extLst>
              <a:ext uri="{FF2B5EF4-FFF2-40B4-BE49-F238E27FC236}">
                <a16:creationId xmlns:a16="http://schemas.microsoft.com/office/drawing/2014/main" id="{BD94E0FB-3C79-463C-8E31-A0A3903233F3}"/>
              </a:ext>
            </a:extLst>
          </p:cNvPr>
          <p:cNvSpPr>
            <a:spLocks noChangeAspect="1"/>
          </p:cNvSpPr>
          <p:nvPr/>
        </p:nvSpPr>
        <p:spPr>
          <a:xfrm>
            <a:off x="8672189" y="1960767"/>
            <a:ext cx="1481846" cy="1425234"/>
          </a:xfrm>
          <a:prstGeom prst="star24">
            <a:avLst>
              <a:gd name="adj" fmla="val 1853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240B0C4-61C2-42E0-8DFE-A148E6D0E6F5}"/>
              </a:ext>
            </a:extLst>
          </p:cNvPr>
          <p:cNvSpPr txBox="1"/>
          <p:nvPr/>
        </p:nvSpPr>
        <p:spPr>
          <a:xfrm>
            <a:off x="8594608" y="1260701"/>
            <a:ext cx="16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koncentrations-evne</a:t>
            </a:r>
            <a:r>
              <a:rPr lang="da-DK" dirty="0"/>
              <a:t>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629B8C4-E4E7-46F8-9BE2-56EEC2D8285D}"/>
              </a:ext>
            </a:extLst>
          </p:cNvPr>
          <p:cNvSpPr txBox="1"/>
          <p:nvPr/>
        </p:nvSpPr>
        <p:spPr>
          <a:xfrm>
            <a:off x="10200676" y="2788383"/>
            <a:ext cx="9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god søvn 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698D37-CCF5-49C5-AD4B-EF42C9FEE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" y="170896"/>
            <a:ext cx="7651602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8" grpId="0"/>
      <p:bldP spid="7" grpId="0"/>
      <p:bldP spid="43" grpId="0"/>
      <p:bldP spid="44" grpId="0"/>
      <p:bldP spid="45" grpId="0"/>
      <p:bldP spid="46" grpId="0"/>
      <p:bldP spid="47" grpId="0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14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Cellesproget (</a:t>
            </a:r>
            <a:r>
              <a:rPr lang="da-DK" sz="2000" dirty="0" err="1">
                <a:solidFill>
                  <a:schemeClr val="bg1"/>
                </a:solidFill>
              </a:rPr>
              <a:t>neuropeptiderne</a:t>
            </a:r>
            <a:r>
              <a:rPr lang="da-DK" sz="2800" dirty="0">
                <a:solidFill>
                  <a:schemeClr val="bg1"/>
                </a:solidFill>
              </a:rPr>
              <a:t>) skaber cellernes fysiske reaktioner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E31D0CC-4B9D-49FD-8019-C6FA7A60C7C1}"/>
              </a:ext>
            </a:extLst>
          </p:cNvPr>
          <p:cNvSpPr/>
          <p:nvPr/>
        </p:nvSpPr>
        <p:spPr>
          <a:xfrm>
            <a:off x="7822483" y="1116510"/>
            <a:ext cx="3176252" cy="3109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353B101-E5BE-47D9-83C9-C29081AA748A}"/>
              </a:ext>
            </a:extLst>
          </p:cNvPr>
          <p:cNvSpPr txBox="1"/>
          <p:nvPr/>
        </p:nvSpPr>
        <p:spPr>
          <a:xfrm>
            <a:off x="10277124" y="752247"/>
            <a:ext cx="125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Kroppen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D6C3E19-7472-406A-B0C2-07AFE607DE95}"/>
              </a:ext>
            </a:extLst>
          </p:cNvPr>
          <p:cNvSpPr txBox="1"/>
          <p:nvPr/>
        </p:nvSpPr>
        <p:spPr>
          <a:xfrm>
            <a:off x="7879189" y="4605613"/>
            <a:ext cx="326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Øget samarbejde med kroppen</a:t>
            </a:r>
          </a:p>
        </p:txBody>
      </p: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600EEEAD-63F6-4C70-A160-1EF6E70269F7}"/>
              </a:ext>
            </a:extLst>
          </p:cNvPr>
          <p:cNvCxnSpPr>
            <a:cxnSpLocks/>
          </p:cNvCxnSpPr>
          <p:nvPr/>
        </p:nvCxnSpPr>
        <p:spPr>
          <a:xfrm>
            <a:off x="9435858" y="3530483"/>
            <a:ext cx="0" cy="105725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Lige pilforbindelse 52">
            <a:extLst>
              <a:ext uri="{FF2B5EF4-FFF2-40B4-BE49-F238E27FC236}">
                <a16:creationId xmlns:a16="http://schemas.microsoft.com/office/drawing/2014/main" id="{9B5471D3-4737-49C4-BA10-CD8FC4ABDE9E}"/>
              </a:ext>
            </a:extLst>
          </p:cNvPr>
          <p:cNvCxnSpPr>
            <a:cxnSpLocks/>
          </p:cNvCxnSpPr>
          <p:nvPr/>
        </p:nvCxnSpPr>
        <p:spPr>
          <a:xfrm flipH="1">
            <a:off x="10621625" y="1114961"/>
            <a:ext cx="377110" cy="369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1E712843-460C-44EE-A5CE-835C811B0DD0}"/>
              </a:ext>
            </a:extLst>
          </p:cNvPr>
          <p:cNvSpPr txBox="1"/>
          <p:nvPr/>
        </p:nvSpPr>
        <p:spPr>
          <a:xfrm>
            <a:off x="7822483" y="2800501"/>
            <a:ext cx="117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velvære</a:t>
            </a:r>
            <a:r>
              <a:rPr lang="da-DK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AFFEBB9A-A184-42C1-B8E2-E9893FF234E6}"/>
              </a:ext>
            </a:extLst>
          </p:cNvPr>
          <p:cNvSpPr txBox="1"/>
          <p:nvPr/>
        </p:nvSpPr>
        <p:spPr>
          <a:xfrm>
            <a:off x="8219499" y="3396032"/>
            <a:ext cx="11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smertefri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73EB1962-7767-44B3-BE61-39D999C03380}"/>
              </a:ext>
            </a:extLst>
          </p:cNvPr>
          <p:cNvSpPr txBox="1"/>
          <p:nvPr/>
        </p:nvSpPr>
        <p:spPr>
          <a:xfrm>
            <a:off x="7948640" y="1830964"/>
            <a:ext cx="16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glædes-</a:t>
            </a:r>
          </a:p>
          <a:p>
            <a:r>
              <a:rPr lang="da-DK" dirty="0"/>
              <a:t>bobler 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C20C75EA-39DA-4705-8F87-03347BB84894}"/>
              </a:ext>
            </a:extLst>
          </p:cNvPr>
          <p:cNvSpPr txBox="1"/>
          <p:nvPr/>
        </p:nvSpPr>
        <p:spPr>
          <a:xfrm>
            <a:off x="9473459" y="3533063"/>
            <a:ext cx="146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afslappet 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6700F619-AD8D-4704-8033-7E155E2713B7}"/>
              </a:ext>
            </a:extLst>
          </p:cNvPr>
          <p:cNvSpPr txBox="1"/>
          <p:nvPr/>
        </p:nvSpPr>
        <p:spPr>
          <a:xfrm>
            <a:off x="9936935" y="1847007"/>
            <a:ext cx="120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lethed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417D882A-0D55-4B8C-910E-36756CE9AD69}"/>
              </a:ext>
            </a:extLst>
          </p:cNvPr>
          <p:cNvSpPr txBox="1"/>
          <p:nvPr/>
        </p:nvSpPr>
        <p:spPr>
          <a:xfrm>
            <a:off x="10405983" y="2320703"/>
            <a:ext cx="9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ro  </a:t>
            </a:r>
          </a:p>
        </p:txBody>
      </p:sp>
      <p:sp>
        <p:nvSpPr>
          <p:cNvPr id="18" name="Stjerne: 24 takker 17">
            <a:extLst>
              <a:ext uri="{FF2B5EF4-FFF2-40B4-BE49-F238E27FC236}">
                <a16:creationId xmlns:a16="http://schemas.microsoft.com/office/drawing/2014/main" id="{BD94E0FB-3C79-463C-8E31-A0A3903233F3}"/>
              </a:ext>
            </a:extLst>
          </p:cNvPr>
          <p:cNvSpPr>
            <a:spLocks noChangeAspect="1"/>
          </p:cNvSpPr>
          <p:nvPr/>
        </p:nvSpPr>
        <p:spPr>
          <a:xfrm>
            <a:off x="8672189" y="1960767"/>
            <a:ext cx="1481846" cy="1425234"/>
          </a:xfrm>
          <a:prstGeom prst="star24">
            <a:avLst>
              <a:gd name="adj" fmla="val 1853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240B0C4-61C2-42E0-8DFE-A148E6D0E6F5}"/>
              </a:ext>
            </a:extLst>
          </p:cNvPr>
          <p:cNvSpPr txBox="1"/>
          <p:nvPr/>
        </p:nvSpPr>
        <p:spPr>
          <a:xfrm>
            <a:off x="8594608" y="1260701"/>
            <a:ext cx="16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koncentrations-evne</a:t>
            </a:r>
            <a:r>
              <a:rPr lang="da-DK" dirty="0"/>
              <a:t>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629B8C4-E4E7-46F8-9BE2-56EEC2D8285D}"/>
              </a:ext>
            </a:extLst>
          </p:cNvPr>
          <p:cNvSpPr txBox="1"/>
          <p:nvPr/>
        </p:nvSpPr>
        <p:spPr>
          <a:xfrm>
            <a:off x="10200676" y="2788383"/>
            <a:ext cx="9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god søvn  </a:t>
            </a:r>
          </a:p>
        </p:txBody>
      </p:sp>
      <p:pic>
        <p:nvPicPr>
          <p:cNvPr id="3" name="Billede 2" descr="Et billede, der indeholder spil&#10;&#10;Automatisk genereret beskrivelse">
            <a:extLst>
              <a:ext uri="{FF2B5EF4-FFF2-40B4-BE49-F238E27FC236}">
                <a16:creationId xmlns:a16="http://schemas.microsoft.com/office/drawing/2014/main" id="{3355C123-17DB-4C40-BD3F-D11FCBD18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" y="195739"/>
            <a:ext cx="7737007" cy="51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8" grpId="0"/>
      <p:bldP spid="7" grpId="0"/>
      <p:bldP spid="43" grpId="0"/>
      <p:bldP spid="44" grpId="0"/>
      <p:bldP spid="45" grpId="0"/>
      <p:bldP spid="46" grpId="0"/>
      <p:bldP spid="47" grpId="0"/>
      <p:bldP spid="18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44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Øget samarbejde med kroppen øger samarbejdet med andre</a:t>
            </a:r>
          </a:p>
        </p:txBody>
      </p: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600EEEAD-63F6-4C70-A160-1EF6E70269F7}"/>
              </a:ext>
            </a:extLst>
          </p:cNvPr>
          <p:cNvCxnSpPr>
            <a:cxnSpLocks/>
          </p:cNvCxnSpPr>
          <p:nvPr/>
        </p:nvCxnSpPr>
        <p:spPr>
          <a:xfrm flipH="1" flipV="1">
            <a:off x="5731464" y="4889557"/>
            <a:ext cx="1560403" cy="365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ktangel 5">
            <a:extLst>
              <a:ext uri="{FF2B5EF4-FFF2-40B4-BE49-F238E27FC236}">
                <a16:creationId xmlns:a16="http://schemas.microsoft.com/office/drawing/2014/main" id="{980E32A8-699E-4037-999B-34AE7627A37C}"/>
              </a:ext>
            </a:extLst>
          </p:cNvPr>
          <p:cNvSpPr/>
          <p:nvPr/>
        </p:nvSpPr>
        <p:spPr>
          <a:xfrm rot="18910227">
            <a:off x="2744310" y="2630850"/>
            <a:ext cx="419363" cy="399489"/>
          </a:xfrm>
          <a:custGeom>
            <a:avLst/>
            <a:gdLst>
              <a:gd name="connsiteX0" fmla="*/ 0 w 540565"/>
              <a:gd name="connsiteY0" fmla="*/ 0 h 525529"/>
              <a:gd name="connsiteX1" fmla="*/ 540565 w 540565"/>
              <a:gd name="connsiteY1" fmla="*/ 0 h 525529"/>
              <a:gd name="connsiteX2" fmla="*/ 540565 w 540565"/>
              <a:gd name="connsiteY2" fmla="*/ 525529 h 525529"/>
              <a:gd name="connsiteX3" fmla="*/ 0 w 540565"/>
              <a:gd name="connsiteY3" fmla="*/ 525529 h 525529"/>
              <a:gd name="connsiteX4" fmla="*/ 0 w 540565"/>
              <a:gd name="connsiteY4" fmla="*/ 0 h 525529"/>
              <a:gd name="connsiteX0" fmla="*/ 0 w 540565"/>
              <a:gd name="connsiteY0" fmla="*/ 40195 h 565724"/>
              <a:gd name="connsiteX1" fmla="*/ 266170 w 540565"/>
              <a:gd name="connsiteY1" fmla="*/ 116 h 565724"/>
              <a:gd name="connsiteX2" fmla="*/ 540565 w 540565"/>
              <a:gd name="connsiteY2" fmla="*/ 40195 h 565724"/>
              <a:gd name="connsiteX3" fmla="*/ 540565 w 540565"/>
              <a:gd name="connsiteY3" fmla="*/ 565724 h 565724"/>
              <a:gd name="connsiteX4" fmla="*/ 0 w 540565"/>
              <a:gd name="connsiteY4" fmla="*/ 565724 h 565724"/>
              <a:gd name="connsiteX5" fmla="*/ 0 w 540565"/>
              <a:gd name="connsiteY5" fmla="*/ 40195 h 565724"/>
              <a:gd name="connsiteX0" fmla="*/ 21124 w 561689"/>
              <a:gd name="connsiteY0" fmla="*/ 40195 h 565724"/>
              <a:gd name="connsiteX1" fmla="*/ 287294 w 561689"/>
              <a:gd name="connsiteY1" fmla="*/ 116 h 565724"/>
              <a:gd name="connsiteX2" fmla="*/ 561689 w 561689"/>
              <a:gd name="connsiteY2" fmla="*/ 40195 h 565724"/>
              <a:gd name="connsiteX3" fmla="*/ 561689 w 561689"/>
              <a:gd name="connsiteY3" fmla="*/ 565724 h 565724"/>
              <a:gd name="connsiteX4" fmla="*/ 21124 w 561689"/>
              <a:gd name="connsiteY4" fmla="*/ 565724 h 565724"/>
              <a:gd name="connsiteX5" fmla="*/ 0 w 561689"/>
              <a:gd name="connsiteY5" fmla="*/ 313443 h 565724"/>
              <a:gd name="connsiteX6" fmla="*/ 21124 w 561689"/>
              <a:gd name="connsiteY6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21124 w 575973"/>
              <a:gd name="connsiteY5" fmla="*/ 565724 h 565724"/>
              <a:gd name="connsiteX6" fmla="*/ 0 w 575973"/>
              <a:gd name="connsiteY6" fmla="*/ 313443 h 565724"/>
              <a:gd name="connsiteX7" fmla="*/ 21124 w 575973"/>
              <a:gd name="connsiteY7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49971 w 575973"/>
              <a:gd name="connsiteY5" fmla="*/ 530253 h 565724"/>
              <a:gd name="connsiteX6" fmla="*/ 0 w 575973"/>
              <a:gd name="connsiteY6" fmla="*/ 313443 h 565724"/>
              <a:gd name="connsiteX7" fmla="*/ 21124 w 575973"/>
              <a:gd name="connsiteY7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335293 w 575973"/>
              <a:gd name="connsiteY5" fmla="*/ 563359 h 565724"/>
              <a:gd name="connsiteX6" fmla="*/ 49971 w 575973"/>
              <a:gd name="connsiteY6" fmla="*/ 530253 h 565724"/>
              <a:gd name="connsiteX7" fmla="*/ 0 w 575973"/>
              <a:gd name="connsiteY7" fmla="*/ 313443 h 565724"/>
              <a:gd name="connsiteX8" fmla="*/ 21124 w 575973"/>
              <a:gd name="connsiteY8" fmla="*/ 40195 h 565724"/>
              <a:gd name="connsiteX0" fmla="*/ 21124 w 604842"/>
              <a:gd name="connsiteY0" fmla="*/ 40195 h 565724"/>
              <a:gd name="connsiteX1" fmla="*/ 287294 w 604842"/>
              <a:gd name="connsiteY1" fmla="*/ 116 h 565724"/>
              <a:gd name="connsiteX2" fmla="*/ 561689 w 604842"/>
              <a:gd name="connsiteY2" fmla="*/ 40195 h 565724"/>
              <a:gd name="connsiteX3" fmla="*/ 604796 w 604842"/>
              <a:gd name="connsiteY3" fmla="*/ 324512 h 565724"/>
              <a:gd name="connsiteX4" fmla="*/ 561689 w 604842"/>
              <a:gd name="connsiteY4" fmla="*/ 565724 h 565724"/>
              <a:gd name="connsiteX5" fmla="*/ 335293 w 604842"/>
              <a:gd name="connsiteY5" fmla="*/ 563359 h 565724"/>
              <a:gd name="connsiteX6" fmla="*/ 49971 w 604842"/>
              <a:gd name="connsiteY6" fmla="*/ 530253 h 565724"/>
              <a:gd name="connsiteX7" fmla="*/ 0 w 604842"/>
              <a:gd name="connsiteY7" fmla="*/ 313443 h 565724"/>
              <a:gd name="connsiteX8" fmla="*/ 21124 w 604842"/>
              <a:gd name="connsiteY8" fmla="*/ 40195 h 565724"/>
              <a:gd name="connsiteX0" fmla="*/ 21124 w 604842"/>
              <a:gd name="connsiteY0" fmla="*/ 40195 h 565724"/>
              <a:gd name="connsiteX1" fmla="*/ 287294 w 604842"/>
              <a:gd name="connsiteY1" fmla="*/ 116 h 565724"/>
              <a:gd name="connsiteX2" fmla="*/ 561689 w 604842"/>
              <a:gd name="connsiteY2" fmla="*/ 40195 h 565724"/>
              <a:gd name="connsiteX3" fmla="*/ 604796 w 604842"/>
              <a:gd name="connsiteY3" fmla="*/ 324512 h 565724"/>
              <a:gd name="connsiteX4" fmla="*/ 561689 w 604842"/>
              <a:gd name="connsiteY4" fmla="*/ 565724 h 565724"/>
              <a:gd name="connsiteX5" fmla="*/ 335293 w 604842"/>
              <a:gd name="connsiteY5" fmla="*/ 563359 h 565724"/>
              <a:gd name="connsiteX6" fmla="*/ 49971 w 604842"/>
              <a:gd name="connsiteY6" fmla="*/ 530253 h 565724"/>
              <a:gd name="connsiteX7" fmla="*/ 29420 w 604842"/>
              <a:gd name="connsiteY7" fmla="*/ 470980 h 565724"/>
              <a:gd name="connsiteX8" fmla="*/ 0 w 604842"/>
              <a:gd name="connsiteY8" fmla="*/ 313443 h 565724"/>
              <a:gd name="connsiteX9" fmla="*/ 21124 w 604842"/>
              <a:gd name="connsiteY9" fmla="*/ 40195 h 565724"/>
              <a:gd name="connsiteX0" fmla="*/ 21124 w 604842"/>
              <a:gd name="connsiteY0" fmla="*/ 40149 h 565678"/>
              <a:gd name="connsiteX1" fmla="*/ 138092 w 604842"/>
              <a:gd name="connsiteY1" fmla="*/ 30693 h 565678"/>
              <a:gd name="connsiteX2" fmla="*/ 287294 w 604842"/>
              <a:gd name="connsiteY2" fmla="*/ 70 h 565678"/>
              <a:gd name="connsiteX3" fmla="*/ 561689 w 604842"/>
              <a:gd name="connsiteY3" fmla="*/ 40149 h 565678"/>
              <a:gd name="connsiteX4" fmla="*/ 604796 w 604842"/>
              <a:gd name="connsiteY4" fmla="*/ 324466 h 565678"/>
              <a:gd name="connsiteX5" fmla="*/ 561689 w 604842"/>
              <a:gd name="connsiteY5" fmla="*/ 565678 h 565678"/>
              <a:gd name="connsiteX6" fmla="*/ 335293 w 604842"/>
              <a:gd name="connsiteY6" fmla="*/ 563313 h 565678"/>
              <a:gd name="connsiteX7" fmla="*/ 49971 w 604842"/>
              <a:gd name="connsiteY7" fmla="*/ 530207 h 565678"/>
              <a:gd name="connsiteX8" fmla="*/ 29420 w 604842"/>
              <a:gd name="connsiteY8" fmla="*/ 470934 h 565678"/>
              <a:gd name="connsiteX9" fmla="*/ 0 w 604842"/>
              <a:gd name="connsiteY9" fmla="*/ 313397 h 565678"/>
              <a:gd name="connsiteX10" fmla="*/ 21124 w 604842"/>
              <a:gd name="connsiteY10" fmla="*/ 40149 h 565678"/>
              <a:gd name="connsiteX0" fmla="*/ 21124 w 604842"/>
              <a:gd name="connsiteY0" fmla="*/ 40253 h 565782"/>
              <a:gd name="connsiteX1" fmla="*/ 134827 w 604842"/>
              <a:gd name="connsiteY1" fmla="*/ 14723 h 565782"/>
              <a:gd name="connsiteX2" fmla="*/ 287294 w 604842"/>
              <a:gd name="connsiteY2" fmla="*/ 174 h 565782"/>
              <a:gd name="connsiteX3" fmla="*/ 561689 w 604842"/>
              <a:gd name="connsiteY3" fmla="*/ 40253 h 565782"/>
              <a:gd name="connsiteX4" fmla="*/ 604796 w 604842"/>
              <a:gd name="connsiteY4" fmla="*/ 324570 h 565782"/>
              <a:gd name="connsiteX5" fmla="*/ 561689 w 604842"/>
              <a:gd name="connsiteY5" fmla="*/ 565782 h 565782"/>
              <a:gd name="connsiteX6" fmla="*/ 335293 w 604842"/>
              <a:gd name="connsiteY6" fmla="*/ 563417 h 565782"/>
              <a:gd name="connsiteX7" fmla="*/ 49971 w 604842"/>
              <a:gd name="connsiteY7" fmla="*/ 530311 h 565782"/>
              <a:gd name="connsiteX8" fmla="*/ 29420 w 604842"/>
              <a:gd name="connsiteY8" fmla="*/ 471038 h 565782"/>
              <a:gd name="connsiteX9" fmla="*/ 0 w 604842"/>
              <a:gd name="connsiteY9" fmla="*/ 313501 h 565782"/>
              <a:gd name="connsiteX10" fmla="*/ 21124 w 604842"/>
              <a:gd name="connsiteY10" fmla="*/ 40253 h 565782"/>
              <a:gd name="connsiteX0" fmla="*/ 21124 w 604845"/>
              <a:gd name="connsiteY0" fmla="*/ 40253 h 565782"/>
              <a:gd name="connsiteX1" fmla="*/ 134827 w 604845"/>
              <a:gd name="connsiteY1" fmla="*/ 14723 h 565782"/>
              <a:gd name="connsiteX2" fmla="*/ 287294 w 604845"/>
              <a:gd name="connsiteY2" fmla="*/ 174 h 565782"/>
              <a:gd name="connsiteX3" fmla="*/ 561689 w 604845"/>
              <a:gd name="connsiteY3" fmla="*/ 40253 h 565782"/>
              <a:gd name="connsiteX4" fmla="*/ 581012 w 604845"/>
              <a:gd name="connsiteY4" fmla="*/ 131243 h 565782"/>
              <a:gd name="connsiteX5" fmla="*/ 604796 w 604845"/>
              <a:gd name="connsiteY5" fmla="*/ 324570 h 565782"/>
              <a:gd name="connsiteX6" fmla="*/ 561689 w 604845"/>
              <a:gd name="connsiteY6" fmla="*/ 565782 h 565782"/>
              <a:gd name="connsiteX7" fmla="*/ 335293 w 604845"/>
              <a:gd name="connsiteY7" fmla="*/ 563417 h 565782"/>
              <a:gd name="connsiteX8" fmla="*/ 49971 w 604845"/>
              <a:gd name="connsiteY8" fmla="*/ 530311 h 565782"/>
              <a:gd name="connsiteX9" fmla="*/ 29420 w 604845"/>
              <a:gd name="connsiteY9" fmla="*/ 471038 h 565782"/>
              <a:gd name="connsiteX10" fmla="*/ 0 w 604845"/>
              <a:gd name="connsiteY10" fmla="*/ 313501 h 565782"/>
              <a:gd name="connsiteX11" fmla="*/ 21124 w 604845"/>
              <a:gd name="connsiteY11" fmla="*/ 40253 h 565782"/>
              <a:gd name="connsiteX0" fmla="*/ 40760 w 604845"/>
              <a:gd name="connsiteY0" fmla="*/ 26138 h 565782"/>
              <a:gd name="connsiteX1" fmla="*/ 134827 w 604845"/>
              <a:gd name="connsiteY1" fmla="*/ 14723 h 565782"/>
              <a:gd name="connsiteX2" fmla="*/ 287294 w 604845"/>
              <a:gd name="connsiteY2" fmla="*/ 174 h 565782"/>
              <a:gd name="connsiteX3" fmla="*/ 561689 w 604845"/>
              <a:gd name="connsiteY3" fmla="*/ 40253 h 565782"/>
              <a:gd name="connsiteX4" fmla="*/ 581012 w 604845"/>
              <a:gd name="connsiteY4" fmla="*/ 131243 h 565782"/>
              <a:gd name="connsiteX5" fmla="*/ 604796 w 604845"/>
              <a:gd name="connsiteY5" fmla="*/ 324570 h 565782"/>
              <a:gd name="connsiteX6" fmla="*/ 561689 w 604845"/>
              <a:gd name="connsiteY6" fmla="*/ 565782 h 565782"/>
              <a:gd name="connsiteX7" fmla="*/ 335293 w 604845"/>
              <a:gd name="connsiteY7" fmla="*/ 563417 h 565782"/>
              <a:gd name="connsiteX8" fmla="*/ 49971 w 604845"/>
              <a:gd name="connsiteY8" fmla="*/ 530311 h 565782"/>
              <a:gd name="connsiteX9" fmla="*/ 29420 w 604845"/>
              <a:gd name="connsiteY9" fmla="*/ 471038 h 565782"/>
              <a:gd name="connsiteX10" fmla="*/ 0 w 604845"/>
              <a:gd name="connsiteY10" fmla="*/ 313501 h 565782"/>
              <a:gd name="connsiteX11" fmla="*/ 40760 w 604845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40128 w 595002"/>
              <a:gd name="connsiteY8" fmla="*/ 530311 h 565782"/>
              <a:gd name="connsiteX9" fmla="*/ 19577 w 595002"/>
              <a:gd name="connsiteY9" fmla="*/ 471038 h 565782"/>
              <a:gd name="connsiteX10" fmla="*/ 0 w 595002"/>
              <a:gd name="connsiteY10" fmla="*/ 314877 h 565782"/>
              <a:gd name="connsiteX11" fmla="*/ 30917 w 595002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33054 w 595002"/>
              <a:gd name="connsiteY8" fmla="*/ 514871 h 565782"/>
              <a:gd name="connsiteX9" fmla="*/ 19577 w 595002"/>
              <a:gd name="connsiteY9" fmla="*/ 471038 h 565782"/>
              <a:gd name="connsiteX10" fmla="*/ 0 w 595002"/>
              <a:gd name="connsiteY10" fmla="*/ 314877 h 565782"/>
              <a:gd name="connsiteX11" fmla="*/ 30917 w 595002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208368 w 595002"/>
              <a:gd name="connsiteY8" fmla="*/ 552601 h 565782"/>
              <a:gd name="connsiteX9" fmla="*/ 33054 w 595002"/>
              <a:gd name="connsiteY9" fmla="*/ 514871 h 565782"/>
              <a:gd name="connsiteX10" fmla="*/ 19577 w 595002"/>
              <a:gd name="connsiteY10" fmla="*/ 471038 h 565782"/>
              <a:gd name="connsiteX11" fmla="*/ 0 w 595002"/>
              <a:gd name="connsiteY11" fmla="*/ 314877 h 565782"/>
              <a:gd name="connsiteX12" fmla="*/ 30917 w 595002"/>
              <a:gd name="connsiteY12" fmla="*/ 26138 h 565782"/>
              <a:gd name="connsiteX0" fmla="*/ 30917 w 594977"/>
              <a:gd name="connsiteY0" fmla="*/ 26138 h 565782"/>
              <a:gd name="connsiteX1" fmla="*/ 124984 w 594977"/>
              <a:gd name="connsiteY1" fmla="*/ 14723 h 565782"/>
              <a:gd name="connsiteX2" fmla="*/ 277451 w 594977"/>
              <a:gd name="connsiteY2" fmla="*/ 174 h 565782"/>
              <a:gd name="connsiteX3" fmla="*/ 551846 w 594977"/>
              <a:gd name="connsiteY3" fmla="*/ 40253 h 565782"/>
              <a:gd name="connsiteX4" fmla="*/ 571169 w 594977"/>
              <a:gd name="connsiteY4" fmla="*/ 131243 h 565782"/>
              <a:gd name="connsiteX5" fmla="*/ 594953 w 594977"/>
              <a:gd name="connsiteY5" fmla="*/ 324570 h 565782"/>
              <a:gd name="connsiteX6" fmla="*/ 572231 w 594977"/>
              <a:gd name="connsiteY6" fmla="*/ 488266 h 565782"/>
              <a:gd name="connsiteX7" fmla="*/ 551846 w 594977"/>
              <a:gd name="connsiteY7" fmla="*/ 565782 h 565782"/>
              <a:gd name="connsiteX8" fmla="*/ 325450 w 594977"/>
              <a:gd name="connsiteY8" fmla="*/ 563417 h 565782"/>
              <a:gd name="connsiteX9" fmla="*/ 208368 w 594977"/>
              <a:gd name="connsiteY9" fmla="*/ 552601 h 565782"/>
              <a:gd name="connsiteX10" fmla="*/ 33054 w 594977"/>
              <a:gd name="connsiteY10" fmla="*/ 514871 h 565782"/>
              <a:gd name="connsiteX11" fmla="*/ 19577 w 594977"/>
              <a:gd name="connsiteY11" fmla="*/ 471038 h 565782"/>
              <a:gd name="connsiteX12" fmla="*/ 0 w 594977"/>
              <a:gd name="connsiteY12" fmla="*/ 314877 h 565782"/>
              <a:gd name="connsiteX13" fmla="*/ 30917 w 594977"/>
              <a:gd name="connsiteY13" fmla="*/ 26138 h 565782"/>
              <a:gd name="connsiteX0" fmla="*/ 30917 w 594977"/>
              <a:gd name="connsiteY0" fmla="*/ 26138 h 565782"/>
              <a:gd name="connsiteX1" fmla="*/ 124984 w 594977"/>
              <a:gd name="connsiteY1" fmla="*/ 14723 h 565782"/>
              <a:gd name="connsiteX2" fmla="*/ 277451 w 594977"/>
              <a:gd name="connsiteY2" fmla="*/ 174 h 565782"/>
              <a:gd name="connsiteX3" fmla="*/ 532158 w 594977"/>
              <a:gd name="connsiteY3" fmla="*/ 37500 h 565782"/>
              <a:gd name="connsiteX4" fmla="*/ 571169 w 594977"/>
              <a:gd name="connsiteY4" fmla="*/ 131243 h 565782"/>
              <a:gd name="connsiteX5" fmla="*/ 594953 w 594977"/>
              <a:gd name="connsiteY5" fmla="*/ 324570 h 565782"/>
              <a:gd name="connsiteX6" fmla="*/ 572231 w 594977"/>
              <a:gd name="connsiteY6" fmla="*/ 488266 h 565782"/>
              <a:gd name="connsiteX7" fmla="*/ 551846 w 594977"/>
              <a:gd name="connsiteY7" fmla="*/ 565782 h 565782"/>
              <a:gd name="connsiteX8" fmla="*/ 325450 w 594977"/>
              <a:gd name="connsiteY8" fmla="*/ 563417 h 565782"/>
              <a:gd name="connsiteX9" fmla="*/ 208368 w 594977"/>
              <a:gd name="connsiteY9" fmla="*/ 552601 h 565782"/>
              <a:gd name="connsiteX10" fmla="*/ 33054 w 594977"/>
              <a:gd name="connsiteY10" fmla="*/ 514871 h 565782"/>
              <a:gd name="connsiteX11" fmla="*/ 19577 w 594977"/>
              <a:gd name="connsiteY11" fmla="*/ 471038 h 565782"/>
              <a:gd name="connsiteX12" fmla="*/ 0 w 594977"/>
              <a:gd name="connsiteY12" fmla="*/ 314877 h 565782"/>
              <a:gd name="connsiteX13" fmla="*/ 30917 w 594977"/>
              <a:gd name="connsiteY13" fmla="*/ 26138 h 565782"/>
              <a:gd name="connsiteX0" fmla="*/ 30917 w 594977"/>
              <a:gd name="connsiteY0" fmla="*/ 26138 h 564144"/>
              <a:gd name="connsiteX1" fmla="*/ 124984 w 594977"/>
              <a:gd name="connsiteY1" fmla="*/ 14723 h 564144"/>
              <a:gd name="connsiteX2" fmla="*/ 277451 w 594977"/>
              <a:gd name="connsiteY2" fmla="*/ 174 h 564144"/>
              <a:gd name="connsiteX3" fmla="*/ 532158 w 594977"/>
              <a:gd name="connsiteY3" fmla="*/ 37500 h 564144"/>
              <a:gd name="connsiteX4" fmla="*/ 571169 w 594977"/>
              <a:gd name="connsiteY4" fmla="*/ 131243 h 564144"/>
              <a:gd name="connsiteX5" fmla="*/ 594953 w 594977"/>
              <a:gd name="connsiteY5" fmla="*/ 324570 h 564144"/>
              <a:gd name="connsiteX6" fmla="*/ 572231 w 594977"/>
              <a:gd name="connsiteY6" fmla="*/ 488266 h 564144"/>
              <a:gd name="connsiteX7" fmla="*/ 561640 w 594977"/>
              <a:gd name="connsiteY7" fmla="*/ 550291 h 564144"/>
              <a:gd name="connsiteX8" fmla="*/ 325450 w 594977"/>
              <a:gd name="connsiteY8" fmla="*/ 563417 h 564144"/>
              <a:gd name="connsiteX9" fmla="*/ 208368 w 594977"/>
              <a:gd name="connsiteY9" fmla="*/ 552601 h 564144"/>
              <a:gd name="connsiteX10" fmla="*/ 33054 w 594977"/>
              <a:gd name="connsiteY10" fmla="*/ 514871 h 564144"/>
              <a:gd name="connsiteX11" fmla="*/ 19577 w 594977"/>
              <a:gd name="connsiteY11" fmla="*/ 471038 h 564144"/>
              <a:gd name="connsiteX12" fmla="*/ 0 w 594977"/>
              <a:gd name="connsiteY12" fmla="*/ 314877 h 564144"/>
              <a:gd name="connsiteX13" fmla="*/ 30917 w 594977"/>
              <a:gd name="connsiteY13" fmla="*/ 26138 h 564144"/>
              <a:gd name="connsiteX0" fmla="*/ 30917 w 594977"/>
              <a:gd name="connsiteY0" fmla="*/ 26138 h 566851"/>
              <a:gd name="connsiteX1" fmla="*/ 124984 w 594977"/>
              <a:gd name="connsiteY1" fmla="*/ 14723 h 566851"/>
              <a:gd name="connsiteX2" fmla="*/ 277451 w 594977"/>
              <a:gd name="connsiteY2" fmla="*/ 174 h 566851"/>
              <a:gd name="connsiteX3" fmla="*/ 532158 w 594977"/>
              <a:gd name="connsiteY3" fmla="*/ 37500 h 566851"/>
              <a:gd name="connsiteX4" fmla="*/ 571169 w 594977"/>
              <a:gd name="connsiteY4" fmla="*/ 131243 h 566851"/>
              <a:gd name="connsiteX5" fmla="*/ 594953 w 594977"/>
              <a:gd name="connsiteY5" fmla="*/ 324570 h 566851"/>
              <a:gd name="connsiteX6" fmla="*/ 572231 w 594977"/>
              <a:gd name="connsiteY6" fmla="*/ 488266 h 566851"/>
              <a:gd name="connsiteX7" fmla="*/ 561640 w 594977"/>
              <a:gd name="connsiteY7" fmla="*/ 550291 h 566851"/>
              <a:gd name="connsiteX8" fmla="*/ 325450 w 594977"/>
              <a:gd name="connsiteY8" fmla="*/ 563417 h 566851"/>
              <a:gd name="connsiteX9" fmla="*/ 208368 w 594977"/>
              <a:gd name="connsiteY9" fmla="*/ 552601 h 566851"/>
              <a:gd name="connsiteX10" fmla="*/ 33054 w 594977"/>
              <a:gd name="connsiteY10" fmla="*/ 514871 h 566851"/>
              <a:gd name="connsiteX11" fmla="*/ 19577 w 594977"/>
              <a:gd name="connsiteY11" fmla="*/ 471038 h 566851"/>
              <a:gd name="connsiteX12" fmla="*/ 0 w 594977"/>
              <a:gd name="connsiteY12" fmla="*/ 314877 h 566851"/>
              <a:gd name="connsiteX13" fmla="*/ 30917 w 594977"/>
              <a:gd name="connsiteY13" fmla="*/ 26138 h 566851"/>
              <a:gd name="connsiteX0" fmla="*/ 42187 w 594977"/>
              <a:gd name="connsiteY0" fmla="*/ 34539 h 566851"/>
              <a:gd name="connsiteX1" fmla="*/ 124984 w 594977"/>
              <a:gd name="connsiteY1" fmla="*/ 14723 h 566851"/>
              <a:gd name="connsiteX2" fmla="*/ 277451 w 594977"/>
              <a:gd name="connsiteY2" fmla="*/ 174 h 566851"/>
              <a:gd name="connsiteX3" fmla="*/ 532158 w 594977"/>
              <a:gd name="connsiteY3" fmla="*/ 37500 h 566851"/>
              <a:gd name="connsiteX4" fmla="*/ 571169 w 594977"/>
              <a:gd name="connsiteY4" fmla="*/ 131243 h 566851"/>
              <a:gd name="connsiteX5" fmla="*/ 594953 w 594977"/>
              <a:gd name="connsiteY5" fmla="*/ 324570 h 566851"/>
              <a:gd name="connsiteX6" fmla="*/ 572231 w 594977"/>
              <a:gd name="connsiteY6" fmla="*/ 488266 h 566851"/>
              <a:gd name="connsiteX7" fmla="*/ 561640 w 594977"/>
              <a:gd name="connsiteY7" fmla="*/ 550291 h 566851"/>
              <a:gd name="connsiteX8" fmla="*/ 325450 w 594977"/>
              <a:gd name="connsiteY8" fmla="*/ 563417 h 566851"/>
              <a:gd name="connsiteX9" fmla="*/ 208368 w 594977"/>
              <a:gd name="connsiteY9" fmla="*/ 552601 h 566851"/>
              <a:gd name="connsiteX10" fmla="*/ 33054 w 594977"/>
              <a:gd name="connsiteY10" fmla="*/ 514871 h 566851"/>
              <a:gd name="connsiteX11" fmla="*/ 19577 w 594977"/>
              <a:gd name="connsiteY11" fmla="*/ 471038 h 566851"/>
              <a:gd name="connsiteX12" fmla="*/ 0 w 594977"/>
              <a:gd name="connsiteY12" fmla="*/ 314877 h 566851"/>
              <a:gd name="connsiteX13" fmla="*/ 42187 w 594977"/>
              <a:gd name="connsiteY13" fmla="*/ 34539 h 566851"/>
              <a:gd name="connsiteX0" fmla="*/ 42187 w 594977"/>
              <a:gd name="connsiteY0" fmla="*/ 34480 h 566792"/>
              <a:gd name="connsiteX1" fmla="*/ 127812 w 594977"/>
              <a:gd name="connsiteY1" fmla="*/ 20278 h 566792"/>
              <a:gd name="connsiteX2" fmla="*/ 277451 w 594977"/>
              <a:gd name="connsiteY2" fmla="*/ 115 h 566792"/>
              <a:gd name="connsiteX3" fmla="*/ 532158 w 594977"/>
              <a:gd name="connsiteY3" fmla="*/ 37441 h 566792"/>
              <a:gd name="connsiteX4" fmla="*/ 571169 w 594977"/>
              <a:gd name="connsiteY4" fmla="*/ 131184 h 566792"/>
              <a:gd name="connsiteX5" fmla="*/ 594953 w 594977"/>
              <a:gd name="connsiteY5" fmla="*/ 324511 h 566792"/>
              <a:gd name="connsiteX6" fmla="*/ 572231 w 594977"/>
              <a:gd name="connsiteY6" fmla="*/ 488207 h 566792"/>
              <a:gd name="connsiteX7" fmla="*/ 561640 w 594977"/>
              <a:gd name="connsiteY7" fmla="*/ 550232 h 566792"/>
              <a:gd name="connsiteX8" fmla="*/ 325450 w 594977"/>
              <a:gd name="connsiteY8" fmla="*/ 563358 h 566792"/>
              <a:gd name="connsiteX9" fmla="*/ 208368 w 594977"/>
              <a:gd name="connsiteY9" fmla="*/ 552542 h 566792"/>
              <a:gd name="connsiteX10" fmla="*/ 33054 w 594977"/>
              <a:gd name="connsiteY10" fmla="*/ 514812 h 566792"/>
              <a:gd name="connsiteX11" fmla="*/ 19577 w 594977"/>
              <a:gd name="connsiteY11" fmla="*/ 470979 h 566792"/>
              <a:gd name="connsiteX12" fmla="*/ 0 w 594977"/>
              <a:gd name="connsiteY12" fmla="*/ 314818 h 566792"/>
              <a:gd name="connsiteX13" fmla="*/ 42187 w 594977"/>
              <a:gd name="connsiteY13" fmla="*/ 34480 h 566792"/>
              <a:gd name="connsiteX0" fmla="*/ 42187 w 594977"/>
              <a:gd name="connsiteY0" fmla="*/ 34480 h 566792"/>
              <a:gd name="connsiteX1" fmla="*/ 127812 w 594977"/>
              <a:gd name="connsiteY1" fmla="*/ 20278 h 566792"/>
              <a:gd name="connsiteX2" fmla="*/ 277451 w 594977"/>
              <a:gd name="connsiteY2" fmla="*/ 115 h 566792"/>
              <a:gd name="connsiteX3" fmla="*/ 532158 w 594977"/>
              <a:gd name="connsiteY3" fmla="*/ 37441 h 566792"/>
              <a:gd name="connsiteX4" fmla="*/ 571169 w 594977"/>
              <a:gd name="connsiteY4" fmla="*/ 131184 h 566792"/>
              <a:gd name="connsiteX5" fmla="*/ 594953 w 594977"/>
              <a:gd name="connsiteY5" fmla="*/ 324511 h 566792"/>
              <a:gd name="connsiteX6" fmla="*/ 572231 w 594977"/>
              <a:gd name="connsiteY6" fmla="*/ 488207 h 566792"/>
              <a:gd name="connsiteX7" fmla="*/ 561640 w 594977"/>
              <a:gd name="connsiteY7" fmla="*/ 550232 h 566792"/>
              <a:gd name="connsiteX8" fmla="*/ 325450 w 594977"/>
              <a:gd name="connsiteY8" fmla="*/ 563358 h 566792"/>
              <a:gd name="connsiteX9" fmla="*/ 208368 w 594977"/>
              <a:gd name="connsiteY9" fmla="*/ 552542 h 566792"/>
              <a:gd name="connsiteX10" fmla="*/ 33054 w 594977"/>
              <a:gd name="connsiteY10" fmla="*/ 514812 h 566792"/>
              <a:gd name="connsiteX11" fmla="*/ 19577 w 594977"/>
              <a:gd name="connsiteY11" fmla="*/ 470979 h 566792"/>
              <a:gd name="connsiteX12" fmla="*/ 0 w 594977"/>
              <a:gd name="connsiteY12" fmla="*/ 314818 h 566792"/>
              <a:gd name="connsiteX13" fmla="*/ 8988 w 594977"/>
              <a:gd name="connsiteY13" fmla="*/ 152536 h 566792"/>
              <a:gd name="connsiteX14" fmla="*/ 42187 w 594977"/>
              <a:gd name="connsiteY14" fmla="*/ 34480 h 566792"/>
              <a:gd name="connsiteX0" fmla="*/ 42187 w 594977"/>
              <a:gd name="connsiteY0" fmla="*/ 34829 h 567141"/>
              <a:gd name="connsiteX1" fmla="*/ 123558 w 594977"/>
              <a:gd name="connsiteY1" fmla="*/ 7989 h 567141"/>
              <a:gd name="connsiteX2" fmla="*/ 277451 w 594977"/>
              <a:gd name="connsiteY2" fmla="*/ 464 h 567141"/>
              <a:gd name="connsiteX3" fmla="*/ 532158 w 594977"/>
              <a:gd name="connsiteY3" fmla="*/ 37790 h 567141"/>
              <a:gd name="connsiteX4" fmla="*/ 571169 w 594977"/>
              <a:gd name="connsiteY4" fmla="*/ 131533 h 567141"/>
              <a:gd name="connsiteX5" fmla="*/ 594953 w 594977"/>
              <a:gd name="connsiteY5" fmla="*/ 324860 h 567141"/>
              <a:gd name="connsiteX6" fmla="*/ 572231 w 594977"/>
              <a:gd name="connsiteY6" fmla="*/ 488556 h 567141"/>
              <a:gd name="connsiteX7" fmla="*/ 561640 w 594977"/>
              <a:gd name="connsiteY7" fmla="*/ 550581 h 567141"/>
              <a:gd name="connsiteX8" fmla="*/ 325450 w 594977"/>
              <a:gd name="connsiteY8" fmla="*/ 563707 h 567141"/>
              <a:gd name="connsiteX9" fmla="*/ 208368 w 594977"/>
              <a:gd name="connsiteY9" fmla="*/ 552891 h 567141"/>
              <a:gd name="connsiteX10" fmla="*/ 33054 w 594977"/>
              <a:gd name="connsiteY10" fmla="*/ 515161 h 567141"/>
              <a:gd name="connsiteX11" fmla="*/ 19577 w 594977"/>
              <a:gd name="connsiteY11" fmla="*/ 471328 h 567141"/>
              <a:gd name="connsiteX12" fmla="*/ 0 w 594977"/>
              <a:gd name="connsiteY12" fmla="*/ 315167 h 567141"/>
              <a:gd name="connsiteX13" fmla="*/ 8988 w 594977"/>
              <a:gd name="connsiteY13" fmla="*/ 152885 h 567141"/>
              <a:gd name="connsiteX14" fmla="*/ 42187 w 594977"/>
              <a:gd name="connsiteY14" fmla="*/ 34829 h 567141"/>
              <a:gd name="connsiteX0" fmla="*/ 42187 w 594977"/>
              <a:gd name="connsiteY0" fmla="*/ 34470 h 566782"/>
              <a:gd name="connsiteX1" fmla="*/ 72998 w 594977"/>
              <a:gd name="connsiteY1" fmla="*/ 21836 h 566782"/>
              <a:gd name="connsiteX2" fmla="*/ 277451 w 594977"/>
              <a:gd name="connsiteY2" fmla="*/ 105 h 566782"/>
              <a:gd name="connsiteX3" fmla="*/ 532158 w 594977"/>
              <a:gd name="connsiteY3" fmla="*/ 37431 h 566782"/>
              <a:gd name="connsiteX4" fmla="*/ 571169 w 594977"/>
              <a:gd name="connsiteY4" fmla="*/ 131174 h 566782"/>
              <a:gd name="connsiteX5" fmla="*/ 594953 w 594977"/>
              <a:gd name="connsiteY5" fmla="*/ 324501 h 566782"/>
              <a:gd name="connsiteX6" fmla="*/ 572231 w 594977"/>
              <a:gd name="connsiteY6" fmla="*/ 488197 h 566782"/>
              <a:gd name="connsiteX7" fmla="*/ 561640 w 594977"/>
              <a:gd name="connsiteY7" fmla="*/ 550222 h 566782"/>
              <a:gd name="connsiteX8" fmla="*/ 325450 w 594977"/>
              <a:gd name="connsiteY8" fmla="*/ 563348 h 566782"/>
              <a:gd name="connsiteX9" fmla="*/ 208368 w 594977"/>
              <a:gd name="connsiteY9" fmla="*/ 552532 h 566782"/>
              <a:gd name="connsiteX10" fmla="*/ 33054 w 594977"/>
              <a:gd name="connsiteY10" fmla="*/ 514802 h 566782"/>
              <a:gd name="connsiteX11" fmla="*/ 19577 w 594977"/>
              <a:gd name="connsiteY11" fmla="*/ 470969 h 566782"/>
              <a:gd name="connsiteX12" fmla="*/ 0 w 594977"/>
              <a:gd name="connsiteY12" fmla="*/ 314808 h 566782"/>
              <a:gd name="connsiteX13" fmla="*/ 8988 w 594977"/>
              <a:gd name="connsiteY13" fmla="*/ 152526 h 566782"/>
              <a:gd name="connsiteX14" fmla="*/ 42187 w 594977"/>
              <a:gd name="connsiteY14" fmla="*/ 34470 h 5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4977" h="566782">
                <a:moveTo>
                  <a:pt x="42187" y="34470"/>
                </a:moveTo>
                <a:cubicBezTo>
                  <a:pt x="65202" y="-12647"/>
                  <a:pt x="28636" y="28516"/>
                  <a:pt x="72998" y="21836"/>
                </a:cubicBezTo>
                <a:cubicBezTo>
                  <a:pt x="117360" y="15156"/>
                  <a:pt x="206852" y="-1471"/>
                  <a:pt x="277451" y="105"/>
                </a:cubicBezTo>
                <a:lnTo>
                  <a:pt x="532158" y="37431"/>
                </a:lnTo>
                <a:cubicBezTo>
                  <a:pt x="579002" y="59048"/>
                  <a:pt x="563985" y="83788"/>
                  <a:pt x="571169" y="131174"/>
                </a:cubicBezTo>
                <a:cubicBezTo>
                  <a:pt x="578353" y="178560"/>
                  <a:pt x="595716" y="265932"/>
                  <a:pt x="594953" y="324501"/>
                </a:cubicBezTo>
                <a:cubicBezTo>
                  <a:pt x="585499" y="377198"/>
                  <a:pt x="581685" y="435500"/>
                  <a:pt x="572231" y="488197"/>
                </a:cubicBezTo>
                <a:lnTo>
                  <a:pt x="561640" y="550222"/>
                </a:lnTo>
                <a:cubicBezTo>
                  <a:pt x="453169" y="570545"/>
                  <a:pt x="403072" y="568419"/>
                  <a:pt x="325450" y="563348"/>
                </a:cubicBezTo>
                <a:cubicBezTo>
                  <a:pt x="284065" y="554596"/>
                  <a:pt x="249753" y="561284"/>
                  <a:pt x="208368" y="552532"/>
                </a:cubicBezTo>
                <a:lnTo>
                  <a:pt x="33054" y="514802"/>
                </a:lnTo>
                <a:cubicBezTo>
                  <a:pt x="-15787" y="497254"/>
                  <a:pt x="27905" y="507104"/>
                  <a:pt x="19577" y="470969"/>
                </a:cubicBezTo>
                <a:cubicBezTo>
                  <a:pt x="11249" y="434834"/>
                  <a:pt x="-118" y="365076"/>
                  <a:pt x="0" y="314808"/>
                </a:cubicBezTo>
                <a:cubicBezTo>
                  <a:pt x="6761" y="266325"/>
                  <a:pt x="2227" y="201009"/>
                  <a:pt x="8988" y="152526"/>
                </a:cubicBezTo>
                <a:lnTo>
                  <a:pt x="42187" y="3447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230D28A-5672-4017-B732-96B55140026B}"/>
              </a:ext>
            </a:extLst>
          </p:cNvPr>
          <p:cNvSpPr/>
          <p:nvPr/>
        </p:nvSpPr>
        <p:spPr>
          <a:xfrm rot="19747798">
            <a:off x="1623052" y="2536526"/>
            <a:ext cx="1711965" cy="14389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424D7C21-D102-406E-B845-D6D912E1B020}"/>
              </a:ext>
            </a:extLst>
          </p:cNvPr>
          <p:cNvSpPr txBox="1"/>
          <p:nvPr/>
        </p:nvSpPr>
        <p:spPr>
          <a:xfrm>
            <a:off x="1213473" y="3839396"/>
            <a:ext cx="886194" cy="2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Ord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8453646-ADA9-493E-809E-2D4294071178}"/>
              </a:ext>
            </a:extLst>
          </p:cNvPr>
          <p:cNvSpPr/>
          <p:nvPr/>
        </p:nvSpPr>
        <p:spPr>
          <a:xfrm rot="1866253">
            <a:off x="1636809" y="1651327"/>
            <a:ext cx="1711965" cy="1459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F9CA218-1C87-4B19-BD23-956A0BD4CC7A}"/>
              </a:ext>
            </a:extLst>
          </p:cNvPr>
          <p:cNvSpPr/>
          <p:nvPr/>
        </p:nvSpPr>
        <p:spPr>
          <a:xfrm rot="9130904">
            <a:off x="2597939" y="1705671"/>
            <a:ext cx="1711965" cy="1459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10F6ECAE-BB49-47C2-8D3F-82895C1D4FEF}"/>
              </a:ext>
            </a:extLst>
          </p:cNvPr>
          <p:cNvSpPr/>
          <p:nvPr/>
        </p:nvSpPr>
        <p:spPr>
          <a:xfrm rot="12684641">
            <a:off x="2570108" y="2541059"/>
            <a:ext cx="1711965" cy="1459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9559ACE3-45AC-4CDF-A8F4-C6465B90FF97}"/>
              </a:ext>
            </a:extLst>
          </p:cNvPr>
          <p:cNvSpPr txBox="1"/>
          <p:nvPr/>
        </p:nvSpPr>
        <p:spPr>
          <a:xfrm>
            <a:off x="738353" y="1525785"/>
            <a:ext cx="106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Toneleje 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BCFD0110-6050-4627-86F0-067A39FA65E2}"/>
              </a:ext>
            </a:extLst>
          </p:cNvPr>
          <p:cNvSpPr txBox="1"/>
          <p:nvPr/>
        </p:nvSpPr>
        <p:spPr>
          <a:xfrm>
            <a:off x="4276105" y="1621742"/>
            <a:ext cx="130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Kropssprog</a:t>
            </a: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62059ABA-011A-47D5-BFFC-DCF754C5DF95}"/>
              </a:ext>
            </a:extLst>
          </p:cNvPr>
          <p:cNvSpPr txBox="1"/>
          <p:nvPr/>
        </p:nvSpPr>
        <p:spPr>
          <a:xfrm>
            <a:off x="4271349" y="3723482"/>
            <a:ext cx="182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Opmærksomhed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3D1E9ED4-7229-4238-A6CF-5123AD91E248}"/>
              </a:ext>
            </a:extLst>
          </p:cNvPr>
          <p:cNvSpPr/>
          <p:nvPr/>
        </p:nvSpPr>
        <p:spPr>
          <a:xfrm>
            <a:off x="1404458" y="1230258"/>
            <a:ext cx="3093622" cy="3211428"/>
          </a:xfrm>
          <a:prstGeom prst="ellipse">
            <a:avLst/>
          </a:prstGeom>
          <a:noFill/>
          <a:ln w="177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1F8590D0-71B4-455D-A895-D0DEE99AADD3}"/>
              </a:ext>
            </a:extLst>
          </p:cNvPr>
          <p:cNvSpPr txBox="1"/>
          <p:nvPr/>
        </p:nvSpPr>
        <p:spPr>
          <a:xfrm>
            <a:off x="2359913" y="404342"/>
            <a:ext cx="1269177" cy="2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Overskud</a:t>
            </a:r>
          </a:p>
        </p:txBody>
      </p:sp>
      <p:cxnSp>
        <p:nvCxnSpPr>
          <p:cNvPr id="57" name="Lige pilforbindelse 56">
            <a:extLst>
              <a:ext uri="{FF2B5EF4-FFF2-40B4-BE49-F238E27FC236}">
                <a16:creationId xmlns:a16="http://schemas.microsoft.com/office/drawing/2014/main" id="{45A44970-AA21-4ACF-A9CC-740828071AEB}"/>
              </a:ext>
            </a:extLst>
          </p:cNvPr>
          <p:cNvCxnSpPr>
            <a:cxnSpLocks/>
          </p:cNvCxnSpPr>
          <p:nvPr/>
        </p:nvCxnSpPr>
        <p:spPr>
          <a:xfrm>
            <a:off x="2936233" y="786992"/>
            <a:ext cx="0" cy="266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21646C82-5B77-44B6-A0E9-440F3448D53E}"/>
              </a:ext>
            </a:extLst>
          </p:cNvPr>
          <p:cNvSpPr/>
          <p:nvPr/>
        </p:nvSpPr>
        <p:spPr>
          <a:xfrm>
            <a:off x="8060227" y="1164620"/>
            <a:ext cx="3176252" cy="3109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0746398C-61E7-4BE4-BD06-EA8676C390F4}"/>
              </a:ext>
            </a:extLst>
          </p:cNvPr>
          <p:cNvSpPr txBox="1"/>
          <p:nvPr/>
        </p:nvSpPr>
        <p:spPr>
          <a:xfrm>
            <a:off x="9379856" y="336598"/>
            <a:ext cx="73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F196B4E-AEC2-4334-9A3A-9BF9CC44557F}"/>
              </a:ext>
            </a:extLst>
          </p:cNvPr>
          <p:cNvSpPr txBox="1"/>
          <p:nvPr/>
        </p:nvSpPr>
        <p:spPr>
          <a:xfrm>
            <a:off x="7631953" y="4658725"/>
            <a:ext cx="40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Øget samarbejde med kroppen</a:t>
            </a:r>
          </a:p>
        </p:txBody>
      </p:sp>
      <p:cxnSp>
        <p:nvCxnSpPr>
          <p:cNvPr id="33" name="Lige pilforbindelse 32">
            <a:extLst>
              <a:ext uri="{FF2B5EF4-FFF2-40B4-BE49-F238E27FC236}">
                <a16:creationId xmlns:a16="http://schemas.microsoft.com/office/drawing/2014/main" id="{8B8270E2-1B4D-469A-ABD7-2E26CBD769CC}"/>
              </a:ext>
            </a:extLst>
          </p:cNvPr>
          <p:cNvCxnSpPr>
            <a:cxnSpLocks/>
          </p:cNvCxnSpPr>
          <p:nvPr/>
        </p:nvCxnSpPr>
        <p:spPr>
          <a:xfrm>
            <a:off x="9733213" y="750460"/>
            <a:ext cx="0" cy="2762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felt 33">
            <a:extLst>
              <a:ext uri="{FF2B5EF4-FFF2-40B4-BE49-F238E27FC236}">
                <a16:creationId xmlns:a16="http://schemas.microsoft.com/office/drawing/2014/main" id="{7C8550E7-CD4F-47EB-A2EB-53CFD111D1CD}"/>
              </a:ext>
            </a:extLst>
          </p:cNvPr>
          <p:cNvSpPr txBox="1"/>
          <p:nvPr/>
        </p:nvSpPr>
        <p:spPr>
          <a:xfrm>
            <a:off x="8031330" y="2773087"/>
            <a:ext cx="117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velvære</a:t>
            </a:r>
            <a:r>
              <a:rPr lang="da-DK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B19FB354-66F4-4EAC-904E-E1D4FF07BA03}"/>
              </a:ext>
            </a:extLst>
          </p:cNvPr>
          <p:cNvSpPr txBox="1"/>
          <p:nvPr/>
        </p:nvSpPr>
        <p:spPr>
          <a:xfrm>
            <a:off x="8457243" y="3396032"/>
            <a:ext cx="11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smertefri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DEDB04F9-659C-4F7A-98D5-50EBB5E13CE5}"/>
              </a:ext>
            </a:extLst>
          </p:cNvPr>
          <p:cNvSpPr txBox="1"/>
          <p:nvPr/>
        </p:nvSpPr>
        <p:spPr>
          <a:xfrm>
            <a:off x="8274756" y="1806408"/>
            <a:ext cx="106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glædes-</a:t>
            </a:r>
          </a:p>
          <a:p>
            <a:r>
              <a:rPr lang="da-DK" dirty="0"/>
              <a:t>bobler 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00F01B09-978B-4BFE-994F-A0505AD15E83}"/>
              </a:ext>
            </a:extLst>
          </p:cNvPr>
          <p:cNvSpPr txBox="1"/>
          <p:nvPr/>
        </p:nvSpPr>
        <p:spPr>
          <a:xfrm>
            <a:off x="9696239" y="3480250"/>
            <a:ext cx="146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afslappet 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EEC37D49-BC57-4F37-8129-58E7CBFCCB26}"/>
              </a:ext>
            </a:extLst>
          </p:cNvPr>
          <p:cNvSpPr txBox="1"/>
          <p:nvPr/>
        </p:nvSpPr>
        <p:spPr>
          <a:xfrm>
            <a:off x="10174679" y="1847007"/>
            <a:ext cx="120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lethed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63C13CBF-272A-46FF-9C3B-A3C6A5AD3ACC}"/>
              </a:ext>
            </a:extLst>
          </p:cNvPr>
          <p:cNvSpPr txBox="1"/>
          <p:nvPr/>
        </p:nvSpPr>
        <p:spPr>
          <a:xfrm>
            <a:off x="10563955" y="2496129"/>
            <a:ext cx="9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ro  </a:t>
            </a:r>
          </a:p>
        </p:txBody>
      </p:sp>
      <p:sp>
        <p:nvSpPr>
          <p:cNvPr id="40" name="Stjerne: 24 takker 39">
            <a:extLst>
              <a:ext uri="{FF2B5EF4-FFF2-40B4-BE49-F238E27FC236}">
                <a16:creationId xmlns:a16="http://schemas.microsoft.com/office/drawing/2014/main" id="{522F6EAA-102C-45F3-8A85-0E4A98AF9B91}"/>
              </a:ext>
            </a:extLst>
          </p:cNvPr>
          <p:cNvSpPr>
            <a:spLocks noChangeAspect="1"/>
          </p:cNvSpPr>
          <p:nvPr/>
        </p:nvSpPr>
        <p:spPr>
          <a:xfrm>
            <a:off x="8909933" y="1960767"/>
            <a:ext cx="1481846" cy="1425234"/>
          </a:xfrm>
          <a:prstGeom prst="star24">
            <a:avLst>
              <a:gd name="adj" fmla="val 1853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Tekstfelt 59">
            <a:extLst>
              <a:ext uri="{FF2B5EF4-FFF2-40B4-BE49-F238E27FC236}">
                <a16:creationId xmlns:a16="http://schemas.microsoft.com/office/drawing/2014/main" id="{36183964-3F7F-4CAE-AD75-D8F9B1FD5166}"/>
              </a:ext>
            </a:extLst>
          </p:cNvPr>
          <p:cNvSpPr txBox="1"/>
          <p:nvPr/>
        </p:nvSpPr>
        <p:spPr>
          <a:xfrm>
            <a:off x="978100" y="4658725"/>
            <a:ext cx="416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Øger overskud, tillid og tryghed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DE1B9166-6521-4311-BD4E-577CE057B5EB}"/>
              </a:ext>
            </a:extLst>
          </p:cNvPr>
          <p:cNvSpPr txBox="1"/>
          <p:nvPr/>
        </p:nvSpPr>
        <p:spPr>
          <a:xfrm>
            <a:off x="10353582" y="2907677"/>
            <a:ext cx="9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god søvn  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3589AD75-CD3B-4BCC-92CD-3AA6A1559295}"/>
              </a:ext>
            </a:extLst>
          </p:cNvPr>
          <p:cNvSpPr txBox="1"/>
          <p:nvPr/>
        </p:nvSpPr>
        <p:spPr>
          <a:xfrm>
            <a:off x="8870364" y="1294303"/>
            <a:ext cx="16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koncentrations-evne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1" grpId="0"/>
      <p:bldP spid="52" grpId="0"/>
      <p:bldP spid="55" grpId="0" animBg="1"/>
      <p:bldP spid="56" grpId="0"/>
      <p:bldP spid="30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918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Overskud og krop er forbundet og forstærker reaktionerne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8D20DD5-7A63-4239-A68B-E4C7BB249505}"/>
              </a:ext>
            </a:extLst>
          </p:cNvPr>
          <p:cNvSpPr txBox="1"/>
          <p:nvPr/>
        </p:nvSpPr>
        <p:spPr>
          <a:xfrm>
            <a:off x="2037316" y="2783772"/>
            <a:ext cx="180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Overskuddet</a:t>
            </a:r>
          </a:p>
        </p:txBody>
      </p:sp>
      <p:sp>
        <p:nvSpPr>
          <p:cNvPr id="30" name="Pil: højre 29">
            <a:extLst>
              <a:ext uri="{FF2B5EF4-FFF2-40B4-BE49-F238E27FC236}">
                <a16:creationId xmlns:a16="http://schemas.microsoft.com/office/drawing/2014/main" id="{A0CA98C0-5469-43DF-97DF-409AA993C214}"/>
              </a:ext>
            </a:extLst>
          </p:cNvPr>
          <p:cNvSpPr/>
          <p:nvPr/>
        </p:nvSpPr>
        <p:spPr>
          <a:xfrm rot="17858548">
            <a:off x="3650257" y="1592997"/>
            <a:ext cx="672454" cy="246523"/>
          </a:xfrm>
          <a:prstGeom prst="rightArrow">
            <a:avLst>
              <a:gd name="adj1" fmla="val 41758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8B05EE47-3714-40DA-8BC6-74CFA736BC85}"/>
              </a:ext>
            </a:extLst>
          </p:cNvPr>
          <p:cNvSpPr txBox="1"/>
          <p:nvPr/>
        </p:nvSpPr>
        <p:spPr>
          <a:xfrm>
            <a:off x="2312613" y="510032"/>
            <a:ext cx="358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påvirker tillid og tryghed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98E81266-CFFF-474A-9167-C98965126CF6}"/>
              </a:ext>
            </a:extLst>
          </p:cNvPr>
          <p:cNvSpPr txBox="1"/>
          <p:nvPr/>
        </p:nvSpPr>
        <p:spPr>
          <a:xfrm>
            <a:off x="7514141" y="961663"/>
            <a:ext cx="390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der formulerer cellesproget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78EB6CE-A9B9-40FA-8D0B-DDC986CBBC0E}"/>
              </a:ext>
            </a:extLst>
          </p:cNvPr>
          <p:cNvSpPr txBox="1"/>
          <p:nvPr/>
        </p:nvSpPr>
        <p:spPr>
          <a:xfrm>
            <a:off x="7809270" y="3468347"/>
            <a:ext cx="29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Kroppens reaktioner</a:t>
            </a:r>
          </a:p>
        </p:txBody>
      </p:sp>
      <p:sp>
        <p:nvSpPr>
          <p:cNvPr id="62" name="Tekstfelt 61">
            <a:extLst>
              <a:ext uri="{FF2B5EF4-FFF2-40B4-BE49-F238E27FC236}">
                <a16:creationId xmlns:a16="http://schemas.microsoft.com/office/drawing/2014/main" id="{E0E86334-83B4-41F5-B96D-1D1845D5135C}"/>
              </a:ext>
            </a:extLst>
          </p:cNvPr>
          <p:cNvSpPr txBox="1"/>
          <p:nvPr/>
        </p:nvSpPr>
        <p:spPr>
          <a:xfrm>
            <a:off x="3711489" y="4811927"/>
            <a:ext cx="332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 </a:t>
            </a:r>
            <a:r>
              <a:rPr lang="da-DK" sz="2400" dirty="0"/>
              <a:t>påvirker overskuddet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45793CB7-B785-4A9E-BF8F-66D75A2E7B2B}"/>
              </a:ext>
            </a:extLst>
          </p:cNvPr>
          <p:cNvGrpSpPr>
            <a:grpSpLocks noChangeAspect="1"/>
          </p:cNvGrpSpPr>
          <p:nvPr/>
        </p:nvGrpSpPr>
        <p:grpSpPr>
          <a:xfrm>
            <a:off x="4482852" y="1291148"/>
            <a:ext cx="3012504" cy="3108416"/>
            <a:chOff x="3922775" y="473432"/>
            <a:chExt cx="4389121" cy="4556265"/>
          </a:xfrm>
        </p:grpSpPr>
        <p:sp>
          <p:nvSpPr>
            <p:cNvPr id="22" name="Rektangel 5">
              <a:extLst>
                <a:ext uri="{FF2B5EF4-FFF2-40B4-BE49-F238E27FC236}">
                  <a16:creationId xmlns:a16="http://schemas.microsoft.com/office/drawing/2014/main" id="{A444808D-06E6-4F25-A158-D3FE9AF0E938}"/>
                </a:ext>
              </a:extLst>
            </p:cNvPr>
            <p:cNvSpPr/>
            <p:nvPr/>
          </p:nvSpPr>
          <p:spPr>
            <a:xfrm rot="18910227">
              <a:off x="5823709" y="2460544"/>
              <a:ext cx="594977" cy="566782"/>
            </a:xfrm>
            <a:custGeom>
              <a:avLst/>
              <a:gdLst>
                <a:gd name="connsiteX0" fmla="*/ 0 w 540565"/>
                <a:gd name="connsiteY0" fmla="*/ 0 h 525529"/>
                <a:gd name="connsiteX1" fmla="*/ 540565 w 540565"/>
                <a:gd name="connsiteY1" fmla="*/ 0 h 525529"/>
                <a:gd name="connsiteX2" fmla="*/ 540565 w 540565"/>
                <a:gd name="connsiteY2" fmla="*/ 525529 h 525529"/>
                <a:gd name="connsiteX3" fmla="*/ 0 w 540565"/>
                <a:gd name="connsiteY3" fmla="*/ 525529 h 525529"/>
                <a:gd name="connsiteX4" fmla="*/ 0 w 540565"/>
                <a:gd name="connsiteY4" fmla="*/ 0 h 525529"/>
                <a:gd name="connsiteX0" fmla="*/ 0 w 540565"/>
                <a:gd name="connsiteY0" fmla="*/ 40195 h 565724"/>
                <a:gd name="connsiteX1" fmla="*/ 266170 w 540565"/>
                <a:gd name="connsiteY1" fmla="*/ 116 h 565724"/>
                <a:gd name="connsiteX2" fmla="*/ 540565 w 540565"/>
                <a:gd name="connsiteY2" fmla="*/ 40195 h 565724"/>
                <a:gd name="connsiteX3" fmla="*/ 540565 w 540565"/>
                <a:gd name="connsiteY3" fmla="*/ 565724 h 565724"/>
                <a:gd name="connsiteX4" fmla="*/ 0 w 540565"/>
                <a:gd name="connsiteY4" fmla="*/ 565724 h 565724"/>
                <a:gd name="connsiteX5" fmla="*/ 0 w 540565"/>
                <a:gd name="connsiteY5" fmla="*/ 40195 h 565724"/>
                <a:gd name="connsiteX0" fmla="*/ 21124 w 561689"/>
                <a:gd name="connsiteY0" fmla="*/ 40195 h 565724"/>
                <a:gd name="connsiteX1" fmla="*/ 287294 w 561689"/>
                <a:gd name="connsiteY1" fmla="*/ 116 h 565724"/>
                <a:gd name="connsiteX2" fmla="*/ 561689 w 561689"/>
                <a:gd name="connsiteY2" fmla="*/ 40195 h 565724"/>
                <a:gd name="connsiteX3" fmla="*/ 561689 w 561689"/>
                <a:gd name="connsiteY3" fmla="*/ 565724 h 565724"/>
                <a:gd name="connsiteX4" fmla="*/ 21124 w 561689"/>
                <a:gd name="connsiteY4" fmla="*/ 565724 h 565724"/>
                <a:gd name="connsiteX5" fmla="*/ 0 w 561689"/>
                <a:gd name="connsiteY5" fmla="*/ 313443 h 565724"/>
                <a:gd name="connsiteX6" fmla="*/ 21124 w 561689"/>
                <a:gd name="connsiteY6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21124 w 575973"/>
                <a:gd name="connsiteY5" fmla="*/ 565724 h 565724"/>
                <a:gd name="connsiteX6" fmla="*/ 0 w 575973"/>
                <a:gd name="connsiteY6" fmla="*/ 313443 h 565724"/>
                <a:gd name="connsiteX7" fmla="*/ 21124 w 575973"/>
                <a:gd name="connsiteY7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49971 w 575973"/>
                <a:gd name="connsiteY5" fmla="*/ 530253 h 565724"/>
                <a:gd name="connsiteX6" fmla="*/ 0 w 575973"/>
                <a:gd name="connsiteY6" fmla="*/ 313443 h 565724"/>
                <a:gd name="connsiteX7" fmla="*/ 21124 w 575973"/>
                <a:gd name="connsiteY7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335293 w 575973"/>
                <a:gd name="connsiteY5" fmla="*/ 563359 h 565724"/>
                <a:gd name="connsiteX6" fmla="*/ 49971 w 575973"/>
                <a:gd name="connsiteY6" fmla="*/ 530253 h 565724"/>
                <a:gd name="connsiteX7" fmla="*/ 0 w 575973"/>
                <a:gd name="connsiteY7" fmla="*/ 313443 h 565724"/>
                <a:gd name="connsiteX8" fmla="*/ 21124 w 575973"/>
                <a:gd name="connsiteY8" fmla="*/ 40195 h 565724"/>
                <a:gd name="connsiteX0" fmla="*/ 21124 w 604842"/>
                <a:gd name="connsiteY0" fmla="*/ 40195 h 565724"/>
                <a:gd name="connsiteX1" fmla="*/ 287294 w 604842"/>
                <a:gd name="connsiteY1" fmla="*/ 116 h 565724"/>
                <a:gd name="connsiteX2" fmla="*/ 561689 w 604842"/>
                <a:gd name="connsiteY2" fmla="*/ 40195 h 565724"/>
                <a:gd name="connsiteX3" fmla="*/ 604796 w 604842"/>
                <a:gd name="connsiteY3" fmla="*/ 324512 h 565724"/>
                <a:gd name="connsiteX4" fmla="*/ 561689 w 604842"/>
                <a:gd name="connsiteY4" fmla="*/ 565724 h 565724"/>
                <a:gd name="connsiteX5" fmla="*/ 335293 w 604842"/>
                <a:gd name="connsiteY5" fmla="*/ 563359 h 565724"/>
                <a:gd name="connsiteX6" fmla="*/ 49971 w 604842"/>
                <a:gd name="connsiteY6" fmla="*/ 530253 h 565724"/>
                <a:gd name="connsiteX7" fmla="*/ 0 w 604842"/>
                <a:gd name="connsiteY7" fmla="*/ 313443 h 565724"/>
                <a:gd name="connsiteX8" fmla="*/ 21124 w 604842"/>
                <a:gd name="connsiteY8" fmla="*/ 40195 h 565724"/>
                <a:gd name="connsiteX0" fmla="*/ 21124 w 604842"/>
                <a:gd name="connsiteY0" fmla="*/ 40195 h 565724"/>
                <a:gd name="connsiteX1" fmla="*/ 287294 w 604842"/>
                <a:gd name="connsiteY1" fmla="*/ 116 h 565724"/>
                <a:gd name="connsiteX2" fmla="*/ 561689 w 604842"/>
                <a:gd name="connsiteY2" fmla="*/ 40195 h 565724"/>
                <a:gd name="connsiteX3" fmla="*/ 604796 w 604842"/>
                <a:gd name="connsiteY3" fmla="*/ 324512 h 565724"/>
                <a:gd name="connsiteX4" fmla="*/ 561689 w 604842"/>
                <a:gd name="connsiteY4" fmla="*/ 565724 h 565724"/>
                <a:gd name="connsiteX5" fmla="*/ 335293 w 604842"/>
                <a:gd name="connsiteY5" fmla="*/ 563359 h 565724"/>
                <a:gd name="connsiteX6" fmla="*/ 49971 w 604842"/>
                <a:gd name="connsiteY6" fmla="*/ 530253 h 565724"/>
                <a:gd name="connsiteX7" fmla="*/ 29420 w 604842"/>
                <a:gd name="connsiteY7" fmla="*/ 470980 h 565724"/>
                <a:gd name="connsiteX8" fmla="*/ 0 w 604842"/>
                <a:gd name="connsiteY8" fmla="*/ 313443 h 565724"/>
                <a:gd name="connsiteX9" fmla="*/ 21124 w 604842"/>
                <a:gd name="connsiteY9" fmla="*/ 40195 h 565724"/>
                <a:gd name="connsiteX0" fmla="*/ 21124 w 604842"/>
                <a:gd name="connsiteY0" fmla="*/ 40149 h 565678"/>
                <a:gd name="connsiteX1" fmla="*/ 138092 w 604842"/>
                <a:gd name="connsiteY1" fmla="*/ 30693 h 565678"/>
                <a:gd name="connsiteX2" fmla="*/ 287294 w 604842"/>
                <a:gd name="connsiteY2" fmla="*/ 70 h 565678"/>
                <a:gd name="connsiteX3" fmla="*/ 561689 w 604842"/>
                <a:gd name="connsiteY3" fmla="*/ 40149 h 565678"/>
                <a:gd name="connsiteX4" fmla="*/ 604796 w 604842"/>
                <a:gd name="connsiteY4" fmla="*/ 324466 h 565678"/>
                <a:gd name="connsiteX5" fmla="*/ 561689 w 604842"/>
                <a:gd name="connsiteY5" fmla="*/ 565678 h 565678"/>
                <a:gd name="connsiteX6" fmla="*/ 335293 w 604842"/>
                <a:gd name="connsiteY6" fmla="*/ 563313 h 565678"/>
                <a:gd name="connsiteX7" fmla="*/ 49971 w 604842"/>
                <a:gd name="connsiteY7" fmla="*/ 530207 h 565678"/>
                <a:gd name="connsiteX8" fmla="*/ 29420 w 604842"/>
                <a:gd name="connsiteY8" fmla="*/ 470934 h 565678"/>
                <a:gd name="connsiteX9" fmla="*/ 0 w 604842"/>
                <a:gd name="connsiteY9" fmla="*/ 313397 h 565678"/>
                <a:gd name="connsiteX10" fmla="*/ 21124 w 604842"/>
                <a:gd name="connsiteY10" fmla="*/ 40149 h 565678"/>
                <a:gd name="connsiteX0" fmla="*/ 21124 w 604842"/>
                <a:gd name="connsiteY0" fmla="*/ 40253 h 565782"/>
                <a:gd name="connsiteX1" fmla="*/ 134827 w 604842"/>
                <a:gd name="connsiteY1" fmla="*/ 14723 h 565782"/>
                <a:gd name="connsiteX2" fmla="*/ 287294 w 604842"/>
                <a:gd name="connsiteY2" fmla="*/ 174 h 565782"/>
                <a:gd name="connsiteX3" fmla="*/ 561689 w 604842"/>
                <a:gd name="connsiteY3" fmla="*/ 40253 h 565782"/>
                <a:gd name="connsiteX4" fmla="*/ 604796 w 604842"/>
                <a:gd name="connsiteY4" fmla="*/ 324570 h 565782"/>
                <a:gd name="connsiteX5" fmla="*/ 561689 w 604842"/>
                <a:gd name="connsiteY5" fmla="*/ 565782 h 565782"/>
                <a:gd name="connsiteX6" fmla="*/ 335293 w 604842"/>
                <a:gd name="connsiteY6" fmla="*/ 563417 h 565782"/>
                <a:gd name="connsiteX7" fmla="*/ 49971 w 604842"/>
                <a:gd name="connsiteY7" fmla="*/ 530311 h 565782"/>
                <a:gd name="connsiteX8" fmla="*/ 29420 w 604842"/>
                <a:gd name="connsiteY8" fmla="*/ 471038 h 565782"/>
                <a:gd name="connsiteX9" fmla="*/ 0 w 604842"/>
                <a:gd name="connsiteY9" fmla="*/ 313501 h 565782"/>
                <a:gd name="connsiteX10" fmla="*/ 21124 w 604842"/>
                <a:gd name="connsiteY10" fmla="*/ 40253 h 565782"/>
                <a:gd name="connsiteX0" fmla="*/ 21124 w 604845"/>
                <a:gd name="connsiteY0" fmla="*/ 40253 h 565782"/>
                <a:gd name="connsiteX1" fmla="*/ 134827 w 604845"/>
                <a:gd name="connsiteY1" fmla="*/ 14723 h 565782"/>
                <a:gd name="connsiteX2" fmla="*/ 287294 w 604845"/>
                <a:gd name="connsiteY2" fmla="*/ 174 h 565782"/>
                <a:gd name="connsiteX3" fmla="*/ 561689 w 604845"/>
                <a:gd name="connsiteY3" fmla="*/ 40253 h 565782"/>
                <a:gd name="connsiteX4" fmla="*/ 581012 w 604845"/>
                <a:gd name="connsiteY4" fmla="*/ 131243 h 565782"/>
                <a:gd name="connsiteX5" fmla="*/ 604796 w 604845"/>
                <a:gd name="connsiteY5" fmla="*/ 324570 h 565782"/>
                <a:gd name="connsiteX6" fmla="*/ 561689 w 604845"/>
                <a:gd name="connsiteY6" fmla="*/ 565782 h 565782"/>
                <a:gd name="connsiteX7" fmla="*/ 335293 w 604845"/>
                <a:gd name="connsiteY7" fmla="*/ 563417 h 565782"/>
                <a:gd name="connsiteX8" fmla="*/ 49971 w 604845"/>
                <a:gd name="connsiteY8" fmla="*/ 530311 h 565782"/>
                <a:gd name="connsiteX9" fmla="*/ 29420 w 604845"/>
                <a:gd name="connsiteY9" fmla="*/ 471038 h 565782"/>
                <a:gd name="connsiteX10" fmla="*/ 0 w 604845"/>
                <a:gd name="connsiteY10" fmla="*/ 313501 h 565782"/>
                <a:gd name="connsiteX11" fmla="*/ 21124 w 604845"/>
                <a:gd name="connsiteY11" fmla="*/ 40253 h 565782"/>
                <a:gd name="connsiteX0" fmla="*/ 40760 w 604845"/>
                <a:gd name="connsiteY0" fmla="*/ 26138 h 565782"/>
                <a:gd name="connsiteX1" fmla="*/ 134827 w 604845"/>
                <a:gd name="connsiteY1" fmla="*/ 14723 h 565782"/>
                <a:gd name="connsiteX2" fmla="*/ 287294 w 604845"/>
                <a:gd name="connsiteY2" fmla="*/ 174 h 565782"/>
                <a:gd name="connsiteX3" fmla="*/ 561689 w 604845"/>
                <a:gd name="connsiteY3" fmla="*/ 40253 h 565782"/>
                <a:gd name="connsiteX4" fmla="*/ 581012 w 604845"/>
                <a:gd name="connsiteY4" fmla="*/ 131243 h 565782"/>
                <a:gd name="connsiteX5" fmla="*/ 604796 w 604845"/>
                <a:gd name="connsiteY5" fmla="*/ 324570 h 565782"/>
                <a:gd name="connsiteX6" fmla="*/ 561689 w 604845"/>
                <a:gd name="connsiteY6" fmla="*/ 565782 h 565782"/>
                <a:gd name="connsiteX7" fmla="*/ 335293 w 604845"/>
                <a:gd name="connsiteY7" fmla="*/ 563417 h 565782"/>
                <a:gd name="connsiteX8" fmla="*/ 49971 w 604845"/>
                <a:gd name="connsiteY8" fmla="*/ 530311 h 565782"/>
                <a:gd name="connsiteX9" fmla="*/ 29420 w 604845"/>
                <a:gd name="connsiteY9" fmla="*/ 471038 h 565782"/>
                <a:gd name="connsiteX10" fmla="*/ 0 w 604845"/>
                <a:gd name="connsiteY10" fmla="*/ 313501 h 565782"/>
                <a:gd name="connsiteX11" fmla="*/ 40760 w 604845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40128 w 595002"/>
                <a:gd name="connsiteY8" fmla="*/ 530311 h 565782"/>
                <a:gd name="connsiteX9" fmla="*/ 19577 w 595002"/>
                <a:gd name="connsiteY9" fmla="*/ 471038 h 565782"/>
                <a:gd name="connsiteX10" fmla="*/ 0 w 595002"/>
                <a:gd name="connsiteY10" fmla="*/ 314877 h 565782"/>
                <a:gd name="connsiteX11" fmla="*/ 30917 w 595002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33054 w 595002"/>
                <a:gd name="connsiteY8" fmla="*/ 514871 h 565782"/>
                <a:gd name="connsiteX9" fmla="*/ 19577 w 595002"/>
                <a:gd name="connsiteY9" fmla="*/ 471038 h 565782"/>
                <a:gd name="connsiteX10" fmla="*/ 0 w 595002"/>
                <a:gd name="connsiteY10" fmla="*/ 314877 h 565782"/>
                <a:gd name="connsiteX11" fmla="*/ 30917 w 595002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208368 w 595002"/>
                <a:gd name="connsiteY8" fmla="*/ 552601 h 565782"/>
                <a:gd name="connsiteX9" fmla="*/ 33054 w 595002"/>
                <a:gd name="connsiteY9" fmla="*/ 514871 h 565782"/>
                <a:gd name="connsiteX10" fmla="*/ 19577 w 595002"/>
                <a:gd name="connsiteY10" fmla="*/ 471038 h 565782"/>
                <a:gd name="connsiteX11" fmla="*/ 0 w 595002"/>
                <a:gd name="connsiteY11" fmla="*/ 314877 h 565782"/>
                <a:gd name="connsiteX12" fmla="*/ 30917 w 595002"/>
                <a:gd name="connsiteY12" fmla="*/ 26138 h 565782"/>
                <a:gd name="connsiteX0" fmla="*/ 30917 w 594977"/>
                <a:gd name="connsiteY0" fmla="*/ 26138 h 565782"/>
                <a:gd name="connsiteX1" fmla="*/ 124984 w 594977"/>
                <a:gd name="connsiteY1" fmla="*/ 14723 h 565782"/>
                <a:gd name="connsiteX2" fmla="*/ 277451 w 594977"/>
                <a:gd name="connsiteY2" fmla="*/ 174 h 565782"/>
                <a:gd name="connsiteX3" fmla="*/ 551846 w 594977"/>
                <a:gd name="connsiteY3" fmla="*/ 40253 h 565782"/>
                <a:gd name="connsiteX4" fmla="*/ 571169 w 594977"/>
                <a:gd name="connsiteY4" fmla="*/ 131243 h 565782"/>
                <a:gd name="connsiteX5" fmla="*/ 594953 w 594977"/>
                <a:gd name="connsiteY5" fmla="*/ 324570 h 565782"/>
                <a:gd name="connsiteX6" fmla="*/ 572231 w 594977"/>
                <a:gd name="connsiteY6" fmla="*/ 488266 h 565782"/>
                <a:gd name="connsiteX7" fmla="*/ 551846 w 594977"/>
                <a:gd name="connsiteY7" fmla="*/ 565782 h 565782"/>
                <a:gd name="connsiteX8" fmla="*/ 325450 w 594977"/>
                <a:gd name="connsiteY8" fmla="*/ 563417 h 565782"/>
                <a:gd name="connsiteX9" fmla="*/ 208368 w 594977"/>
                <a:gd name="connsiteY9" fmla="*/ 552601 h 565782"/>
                <a:gd name="connsiteX10" fmla="*/ 33054 w 594977"/>
                <a:gd name="connsiteY10" fmla="*/ 514871 h 565782"/>
                <a:gd name="connsiteX11" fmla="*/ 19577 w 594977"/>
                <a:gd name="connsiteY11" fmla="*/ 471038 h 565782"/>
                <a:gd name="connsiteX12" fmla="*/ 0 w 594977"/>
                <a:gd name="connsiteY12" fmla="*/ 314877 h 565782"/>
                <a:gd name="connsiteX13" fmla="*/ 30917 w 594977"/>
                <a:gd name="connsiteY13" fmla="*/ 26138 h 565782"/>
                <a:gd name="connsiteX0" fmla="*/ 30917 w 594977"/>
                <a:gd name="connsiteY0" fmla="*/ 26138 h 565782"/>
                <a:gd name="connsiteX1" fmla="*/ 124984 w 594977"/>
                <a:gd name="connsiteY1" fmla="*/ 14723 h 565782"/>
                <a:gd name="connsiteX2" fmla="*/ 277451 w 594977"/>
                <a:gd name="connsiteY2" fmla="*/ 174 h 565782"/>
                <a:gd name="connsiteX3" fmla="*/ 532158 w 594977"/>
                <a:gd name="connsiteY3" fmla="*/ 37500 h 565782"/>
                <a:gd name="connsiteX4" fmla="*/ 571169 w 594977"/>
                <a:gd name="connsiteY4" fmla="*/ 131243 h 565782"/>
                <a:gd name="connsiteX5" fmla="*/ 594953 w 594977"/>
                <a:gd name="connsiteY5" fmla="*/ 324570 h 565782"/>
                <a:gd name="connsiteX6" fmla="*/ 572231 w 594977"/>
                <a:gd name="connsiteY6" fmla="*/ 488266 h 565782"/>
                <a:gd name="connsiteX7" fmla="*/ 551846 w 594977"/>
                <a:gd name="connsiteY7" fmla="*/ 565782 h 565782"/>
                <a:gd name="connsiteX8" fmla="*/ 325450 w 594977"/>
                <a:gd name="connsiteY8" fmla="*/ 563417 h 565782"/>
                <a:gd name="connsiteX9" fmla="*/ 208368 w 594977"/>
                <a:gd name="connsiteY9" fmla="*/ 552601 h 565782"/>
                <a:gd name="connsiteX10" fmla="*/ 33054 w 594977"/>
                <a:gd name="connsiteY10" fmla="*/ 514871 h 565782"/>
                <a:gd name="connsiteX11" fmla="*/ 19577 w 594977"/>
                <a:gd name="connsiteY11" fmla="*/ 471038 h 565782"/>
                <a:gd name="connsiteX12" fmla="*/ 0 w 594977"/>
                <a:gd name="connsiteY12" fmla="*/ 314877 h 565782"/>
                <a:gd name="connsiteX13" fmla="*/ 30917 w 594977"/>
                <a:gd name="connsiteY13" fmla="*/ 26138 h 565782"/>
                <a:gd name="connsiteX0" fmla="*/ 30917 w 594977"/>
                <a:gd name="connsiteY0" fmla="*/ 26138 h 564144"/>
                <a:gd name="connsiteX1" fmla="*/ 124984 w 594977"/>
                <a:gd name="connsiteY1" fmla="*/ 14723 h 564144"/>
                <a:gd name="connsiteX2" fmla="*/ 277451 w 594977"/>
                <a:gd name="connsiteY2" fmla="*/ 174 h 564144"/>
                <a:gd name="connsiteX3" fmla="*/ 532158 w 594977"/>
                <a:gd name="connsiteY3" fmla="*/ 37500 h 564144"/>
                <a:gd name="connsiteX4" fmla="*/ 571169 w 594977"/>
                <a:gd name="connsiteY4" fmla="*/ 131243 h 564144"/>
                <a:gd name="connsiteX5" fmla="*/ 594953 w 594977"/>
                <a:gd name="connsiteY5" fmla="*/ 324570 h 564144"/>
                <a:gd name="connsiteX6" fmla="*/ 572231 w 594977"/>
                <a:gd name="connsiteY6" fmla="*/ 488266 h 564144"/>
                <a:gd name="connsiteX7" fmla="*/ 561640 w 594977"/>
                <a:gd name="connsiteY7" fmla="*/ 550291 h 564144"/>
                <a:gd name="connsiteX8" fmla="*/ 325450 w 594977"/>
                <a:gd name="connsiteY8" fmla="*/ 563417 h 564144"/>
                <a:gd name="connsiteX9" fmla="*/ 208368 w 594977"/>
                <a:gd name="connsiteY9" fmla="*/ 552601 h 564144"/>
                <a:gd name="connsiteX10" fmla="*/ 33054 w 594977"/>
                <a:gd name="connsiteY10" fmla="*/ 514871 h 564144"/>
                <a:gd name="connsiteX11" fmla="*/ 19577 w 594977"/>
                <a:gd name="connsiteY11" fmla="*/ 471038 h 564144"/>
                <a:gd name="connsiteX12" fmla="*/ 0 w 594977"/>
                <a:gd name="connsiteY12" fmla="*/ 314877 h 564144"/>
                <a:gd name="connsiteX13" fmla="*/ 30917 w 594977"/>
                <a:gd name="connsiteY13" fmla="*/ 26138 h 564144"/>
                <a:gd name="connsiteX0" fmla="*/ 30917 w 594977"/>
                <a:gd name="connsiteY0" fmla="*/ 26138 h 566851"/>
                <a:gd name="connsiteX1" fmla="*/ 124984 w 594977"/>
                <a:gd name="connsiteY1" fmla="*/ 14723 h 566851"/>
                <a:gd name="connsiteX2" fmla="*/ 277451 w 594977"/>
                <a:gd name="connsiteY2" fmla="*/ 174 h 566851"/>
                <a:gd name="connsiteX3" fmla="*/ 532158 w 594977"/>
                <a:gd name="connsiteY3" fmla="*/ 37500 h 566851"/>
                <a:gd name="connsiteX4" fmla="*/ 571169 w 594977"/>
                <a:gd name="connsiteY4" fmla="*/ 131243 h 566851"/>
                <a:gd name="connsiteX5" fmla="*/ 594953 w 594977"/>
                <a:gd name="connsiteY5" fmla="*/ 324570 h 566851"/>
                <a:gd name="connsiteX6" fmla="*/ 572231 w 594977"/>
                <a:gd name="connsiteY6" fmla="*/ 488266 h 566851"/>
                <a:gd name="connsiteX7" fmla="*/ 561640 w 594977"/>
                <a:gd name="connsiteY7" fmla="*/ 550291 h 566851"/>
                <a:gd name="connsiteX8" fmla="*/ 325450 w 594977"/>
                <a:gd name="connsiteY8" fmla="*/ 563417 h 566851"/>
                <a:gd name="connsiteX9" fmla="*/ 208368 w 594977"/>
                <a:gd name="connsiteY9" fmla="*/ 552601 h 566851"/>
                <a:gd name="connsiteX10" fmla="*/ 33054 w 594977"/>
                <a:gd name="connsiteY10" fmla="*/ 514871 h 566851"/>
                <a:gd name="connsiteX11" fmla="*/ 19577 w 594977"/>
                <a:gd name="connsiteY11" fmla="*/ 471038 h 566851"/>
                <a:gd name="connsiteX12" fmla="*/ 0 w 594977"/>
                <a:gd name="connsiteY12" fmla="*/ 314877 h 566851"/>
                <a:gd name="connsiteX13" fmla="*/ 30917 w 594977"/>
                <a:gd name="connsiteY13" fmla="*/ 26138 h 566851"/>
                <a:gd name="connsiteX0" fmla="*/ 42187 w 594977"/>
                <a:gd name="connsiteY0" fmla="*/ 34539 h 566851"/>
                <a:gd name="connsiteX1" fmla="*/ 124984 w 594977"/>
                <a:gd name="connsiteY1" fmla="*/ 14723 h 566851"/>
                <a:gd name="connsiteX2" fmla="*/ 277451 w 594977"/>
                <a:gd name="connsiteY2" fmla="*/ 174 h 566851"/>
                <a:gd name="connsiteX3" fmla="*/ 532158 w 594977"/>
                <a:gd name="connsiteY3" fmla="*/ 37500 h 566851"/>
                <a:gd name="connsiteX4" fmla="*/ 571169 w 594977"/>
                <a:gd name="connsiteY4" fmla="*/ 131243 h 566851"/>
                <a:gd name="connsiteX5" fmla="*/ 594953 w 594977"/>
                <a:gd name="connsiteY5" fmla="*/ 324570 h 566851"/>
                <a:gd name="connsiteX6" fmla="*/ 572231 w 594977"/>
                <a:gd name="connsiteY6" fmla="*/ 488266 h 566851"/>
                <a:gd name="connsiteX7" fmla="*/ 561640 w 594977"/>
                <a:gd name="connsiteY7" fmla="*/ 550291 h 566851"/>
                <a:gd name="connsiteX8" fmla="*/ 325450 w 594977"/>
                <a:gd name="connsiteY8" fmla="*/ 563417 h 566851"/>
                <a:gd name="connsiteX9" fmla="*/ 208368 w 594977"/>
                <a:gd name="connsiteY9" fmla="*/ 552601 h 566851"/>
                <a:gd name="connsiteX10" fmla="*/ 33054 w 594977"/>
                <a:gd name="connsiteY10" fmla="*/ 514871 h 566851"/>
                <a:gd name="connsiteX11" fmla="*/ 19577 w 594977"/>
                <a:gd name="connsiteY11" fmla="*/ 471038 h 566851"/>
                <a:gd name="connsiteX12" fmla="*/ 0 w 594977"/>
                <a:gd name="connsiteY12" fmla="*/ 314877 h 566851"/>
                <a:gd name="connsiteX13" fmla="*/ 42187 w 594977"/>
                <a:gd name="connsiteY13" fmla="*/ 34539 h 566851"/>
                <a:gd name="connsiteX0" fmla="*/ 42187 w 594977"/>
                <a:gd name="connsiteY0" fmla="*/ 34480 h 566792"/>
                <a:gd name="connsiteX1" fmla="*/ 127812 w 594977"/>
                <a:gd name="connsiteY1" fmla="*/ 20278 h 566792"/>
                <a:gd name="connsiteX2" fmla="*/ 277451 w 594977"/>
                <a:gd name="connsiteY2" fmla="*/ 115 h 566792"/>
                <a:gd name="connsiteX3" fmla="*/ 532158 w 594977"/>
                <a:gd name="connsiteY3" fmla="*/ 37441 h 566792"/>
                <a:gd name="connsiteX4" fmla="*/ 571169 w 594977"/>
                <a:gd name="connsiteY4" fmla="*/ 131184 h 566792"/>
                <a:gd name="connsiteX5" fmla="*/ 594953 w 594977"/>
                <a:gd name="connsiteY5" fmla="*/ 324511 h 566792"/>
                <a:gd name="connsiteX6" fmla="*/ 572231 w 594977"/>
                <a:gd name="connsiteY6" fmla="*/ 488207 h 566792"/>
                <a:gd name="connsiteX7" fmla="*/ 561640 w 594977"/>
                <a:gd name="connsiteY7" fmla="*/ 550232 h 566792"/>
                <a:gd name="connsiteX8" fmla="*/ 325450 w 594977"/>
                <a:gd name="connsiteY8" fmla="*/ 563358 h 566792"/>
                <a:gd name="connsiteX9" fmla="*/ 208368 w 594977"/>
                <a:gd name="connsiteY9" fmla="*/ 552542 h 566792"/>
                <a:gd name="connsiteX10" fmla="*/ 33054 w 594977"/>
                <a:gd name="connsiteY10" fmla="*/ 514812 h 566792"/>
                <a:gd name="connsiteX11" fmla="*/ 19577 w 594977"/>
                <a:gd name="connsiteY11" fmla="*/ 470979 h 566792"/>
                <a:gd name="connsiteX12" fmla="*/ 0 w 594977"/>
                <a:gd name="connsiteY12" fmla="*/ 314818 h 566792"/>
                <a:gd name="connsiteX13" fmla="*/ 42187 w 594977"/>
                <a:gd name="connsiteY13" fmla="*/ 34480 h 566792"/>
                <a:gd name="connsiteX0" fmla="*/ 42187 w 594977"/>
                <a:gd name="connsiteY0" fmla="*/ 34480 h 566792"/>
                <a:gd name="connsiteX1" fmla="*/ 127812 w 594977"/>
                <a:gd name="connsiteY1" fmla="*/ 20278 h 566792"/>
                <a:gd name="connsiteX2" fmla="*/ 277451 w 594977"/>
                <a:gd name="connsiteY2" fmla="*/ 115 h 566792"/>
                <a:gd name="connsiteX3" fmla="*/ 532158 w 594977"/>
                <a:gd name="connsiteY3" fmla="*/ 37441 h 566792"/>
                <a:gd name="connsiteX4" fmla="*/ 571169 w 594977"/>
                <a:gd name="connsiteY4" fmla="*/ 131184 h 566792"/>
                <a:gd name="connsiteX5" fmla="*/ 594953 w 594977"/>
                <a:gd name="connsiteY5" fmla="*/ 324511 h 566792"/>
                <a:gd name="connsiteX6" fmla="*/ 572231 w 594977"/>
                <a:gd name="connsiteY6" fmla="*/ 488207 h 566792"/>
                <a:gd name="connsiteX7" fmla="*/ 561640 w 594977"/>
                <a:gd name="connsiteY7" fmla="*/ 550232 h 566792"/>
                <a:gd name="connsiteX8" fmla="*/ 325450 w 594977"/>
                <a:gd name="connsiteY8" fmla="*/ 563358 h 566792"/>
                <a:gd name="connsiteX9" fmla="*/ 208368 w 594977"/>
                <a:gd name="connsiteY9" fmla="*/ 552542 h 566792"/>
                <a:gd name="connsiteX10" fmla="*/ 33054 w 594977"/>
                <a:gd name="connsiteY10" fmla="*/ 514812 h 566792"/>
                <a:gd name="connsiteX11" fmla="*/ 19577 w 594977"/>
                <a:gd name="connsiteY11" fmla="*/ 470979 h 566792"/>
                <a:gd name="connsiteX12" fmla="*/ 0 w 594977"/>
                <a:gd name="connsiteY12" fmla="*/ 314818 h 566792"/>
                <a:gd name="connsiteX13" fmla="*/ 8988 w 594977"/>
                <a:gd name="connsiteY13" fmla="*/ 152536 h 566792"/>
                <a:gd name="connsiteX14" fmla="*/ 42187 w 594977"/>
                <a:gd name="connsiteY14" fmla="*/ 34480 h 566792"/>
                <a:gd name="connsiteX0" fmla="*/ 42187 w 594977"/>
                <a:gd name="connsiteY0" fmla="*/ 34829 h 567141"/>
                <a:gd name="connsiteX1" fmla="*/ 123558 w 594977"/>
                <a:gd name="connsiteY1" fmla="*/ 7989 h 567141"/>
                <a:gd name="connsiteX2" fmla="*/ 277451 w 594977"/>
                <a:gd name="connsiteY2" fmla="*/ 464 h 567141"/>
                <a:gd name="connsiteX3" fmla="*/ 532158 w 594977"/>
                <a:gd name="connsiteY3" fmla="*/ 37790 h 567141"/>
                <a:gd name="connsiteX4" fmla="*/ 571169 w 594977"/>
                <a:gd name="connsiteY4" fmla="*/ 131533 h 567141"/>
                <a:gd name="connsiteX5" fmla="*/ 594953 w 594977"/>
                <a:gd name="connsiteY5" fmla="*/ 324860 h 567141"/>
                <a:gd name="connsiteX6" fmla="*/ 572231 w 594977"/>
                <a:gd name="connsiteY6" fmla="*/ 488556 h 567141"/>
                <a:gd name="connsiteX7" fmla="*/ 561640 w 594977"/>
                <a:gd name="connsiteY7" fmla="*/ 550581 h 567141"/>
                <a:gd name="connsiteX8" fmla="*/ 325450 w 594977"/>
                <a:gd name="connsiteY8" fmla="*/ 563707 h 567141"/>
                <a:gd name="connsiteX9" fmla="*/ 208368 w 594977"/>
                <a:gd name="connsiteY9" fmla="*/ 552891 h 567141"/>
                <a:gd name="connsiteX10" fmla="*/ 33054 w 594977"/>
                <a:gd name="connsiteY10" fmla="*/ 515161 h 567141"/>
                <a:gd name="connsiteX11" fmla="*/ 19577 w 594977"/>
                <a:gd name="connsiteY11" fmla="*/ 471328 h 567141"/>
                <a:gd name="connsiteX12" fmla="*/ 0 w 594977"/>
                <a:gd name="connsiteY12" fmla="*/ 315167 h 567141"/>
                <a:gd name="connsiteX13" fmla="*/ 8988 w 594977"/>
                <a:gd name="connsiteY13" fmla="*/ 152885 h 567141"/>
                <a:gd name="connsiteX14" fmla="*/ 42187 w 594977"/>
                <a:gd name="connsiteY14" fmla="*/ 34829 h 567141"/>
                <a:gd name="connsiteX0" fmla="*/ 42187 w 594977"/>
                <a:gd name="connsiteY0" fmla="*/ 34470 h 566782"/>
                <a:gd name="connsiteX1" fmla="*/ 72998 w 594977"/>
                <a:gd name="connsiteY1" fmla="*/ 21836 h 566782"/>
                <a:gd name="connsiteX2" fmla="*/ 277451 w 594977"/>
                <a:gd name="connsiteY2" fmla="*/ 105 h 566782"/>
                <a:gd name="connsiteX3" fmla="*/ 532158 w 594977"/>
                <a:gd name="connsiteY3" fmla="*/ 37431 h 566782"/>
                <a:gd name="connsiteX4" fmla="*/ 571169 w 594977"/>
                <a:gd name="connsiteY4" fmla="*/ 131174 h 566782"/>
                <a:gd name="connsiteX5" fmla="*/ 594953 w 594977"/>
                <a:gd name="connsiteY5" fmla="*/ 324501 h 566782"/>
                <a:gd name="connsiteX6" fmla="*/ 572231 w 594977"/>
                <a:gd name="connsiteY6" fmla="*/ 488197 h 566782"/>
                <a:gd name="connsiteX7" fmla="*/ 561640 w 594977"/>
                <a:gd name="connsiteY7" fmla="*/ 550222 h 566782"/>
                <a:gd name="connsiteX8" fmla="*/ 325450 w 594977"/>
                <a:gd name="connsiteY8" fmla="*/ 563348 h 566782"/>
                <a:gd name="connsiteX9" fmla="*/ 208368 w 594977"/>
                <a:gd name="connsiteY9" fmla="*/ 552532 h 566782"/>
                <a:gd name="connsiteX10" fmla="*/ 33054 w 594977"/>
                <a:gd name="connsiteY10" fmla="*/ 514802 h 566782"/>
                <a:gd name="connsiteX11" fmla="*/ 19577 w 594977"/>
                <a:gd name="connsiteY11" fmla="*/ 470969 h 566782"/>
                <a:gd name="connsiteX12" fmla="*/ 0 w 594977"/>
                <a:gd name="connsiteY12" fmla="*/ 314808 h 566782"/>
                <a:gd name="connsiteX13" fmla="*/ 8988 w 594977"/>
                <a:gd name="connsiteY13" fmla="*/ 152526 h 566782"/>
                <a:gd name="connsiteX14" fmla="*/ 42187 w 594977"/>
                <a:gd name="connsiteY14" fmla="*/ 34470 h 5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4977" h="566782">
                  <a:moveTo>
                    <a:pt x="42187" y="34470"/>
                  </a:moveTo>
                  <a:cubicBezTo>
                    <a:pt x="65202" y="-12647"/>
                    <a:pt x="28636" y="28516"/>
                    <a:pt x="72998" y="21836"/>
                  </a:cubicBezTo>
                  <a:cubicBezTo>
                    <a:pt x="117360" y="15156"/>
                    <a:pt x="206852" y="-1471"/>
                    <a:pt x="277451" y="105"/>
                  </a:cubicBezTo>
                  <a:lnTo>
                    <a:pt x="532158" y="37431"/>
                  </a:lnTo>
                  <a:cubicBezTo>
                    <a:pt x="579002" y="59048"/>
                    <a:pt x="563985" y="83788"/>
                    <a:pt x="571169" y="131174"/>
                  </a:cubicBezTo>
                  <a:cubicBezTo>
                    <a:pt x="578353" y="178560"/>
                    <a:pt x="595716" y="265932"/>
                    <a:pt x="594953" y="324501"/>
                  </a:cubicBezTo>
                  <a:cubicBezTo>
                    <a:pt x="585499" y="377198"/>
                    <a:pt x="581685" y="435500"/>
                    <a:pt x="572231" y="488197"/>
                  </a:cubicBezTo>
                  <a:lnTo>
                    <a:pt x="561640" y="550222"/>
                  </a:lnTo>
                  <a:cubicBezTo>
                    <a:pt x="453169" y="570545"/>
                    <a:pt x="403072" y="568419"/>
                    <a:pt x="325450" y="563348"/>
                  </a:cubicBezTo>
                  <a:cubicBezTo>
                    <a:pt x="284065" y="554596"/>
                    <a:pt x="249753" y="561284"/>
                    <a:pt x="208368" y="552532"/>
                  </a:cubicBezTo>
                  <a:lnTo>
                    <a:pt x="33054" y="514802"/>
                  </a:lnTo>
                  <a:cubicBezTo>
                    <a:pt x="-15787" y="497254"/>
                    <a:pt x="27905" y="507104"/>
                    <a:pt x="19577" y="470969"/>
                  </a:cubicBezTo>
                  <a:cubicBezTo>
                    <a:pt x="11249" y="434834"/>
                    <a:pt x="-118" y="365076"/>
                    <a:pt x="0" y="314808"/>
                  </a:cubicBezTo>
                  <a:cubicBezTo>
                    <a:pt x="6761" y="266325"/>
                    <a:pt x="2227" y="201009"/>
                    <a:pt x="8988" y="152526"/>
                  </a:cubicBezTo>
                  <a:lnTo>
                    <a:pt x="42187" y="3447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8FCB01E3-A42C-452A-AC01-26C185101F8D}"/>
                </a:ext>
              </a:extLst>
            </p:cNvPr>
            <p:cNvSpPr/>
            <p:nvPr/>
          </p:nvSpPr>
          <p:spPr>
            <a:xfrm rot="19747798">
              <a:off x="4224957" y="2334672"/>
              <a:ext cx="2428875" cy="2041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FDAF7208-53DB-455B-8C5E-4F0ACDD3797C}"/>
                </a:ext>
              </a:extLst>
            </p:cNvPr>
            <p:cNvSpPr/>
            <p:nvPr/>
          </p:nvSpPr>
          <p:spPr>
            <a:xfrm rot="1866253">
              <a:off x="4252426" y="1070831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9CB3305-1778-465F-9153-80F94DCE6E54}"/>
                </a:ext>
              </a:extLst>
            </p:cNvPr>
            <p:cNvSpPr/>
            <p:nvPr/>
          </p:nvSpPr>
          <p:spPr>
            <a:xfrm rot="9130904">
              <a:off x="5616043" y="1147932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65543CFD-9B98-4144-A9C8-9D09A28CE55E}"/>
                </a:ext>
              </a:extLst>
            </p:cNvPr>
            <p:cNvSpPr/>
            <p:nvPr/>
          </p:nvSpPr>
          <p:spPr>
            <a:xfrm rot="12684641">
              <a:off x="5576558" y="2333152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0F3FA82-B6D9-4A5E-8A48-3171261AE595}"/>
                </a:ext>
              </a:extLst>
            </p:cNvPr>
            <p:cNvSpPr/>
            <p:nvPr/>
          </p:nvSpPr>
          <p:spPr>
            <a:xfrm>
              <a:off x="3922775" y="473432"/>
              <a:ext cx="4389121" cy="4556265"/>
            </a:xfrm>
            <a:prstGeom prst="ellipse">
              <a:avLst/>
            </a:prstGeom>
            <a:noFill/>
            <a:ln w="177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7" name="Pil: højre 36">
            <a:extLst>
              <a:ext uri="{FF2B5EF4-FFF2-40B4-BE49-F238E27FC236}">
                <a16:creationId xmlns:a16="http://schemas.microsoft.com/office/drawing/2014/main" id="{B298851B-0DEA-48E7-B00B-3A900EB6E3A4}"/>
              </a:ext>
            </a:extLst>
          </p:cNvPr>
          <p:cNvSpPr/>
          <p:nvPr/>
        </p:nvSpPr>
        <p:spPr>
          <a:xfrm rot="740144">
            <a:off x="6260347" y="671432"/>
            <a:ext cx="672454" cy="246523"/>
          </a:xfrm>
          <a:prstGeom prst="rightArrow">
            <a:avLst>
              <a:gd name="adj1" fmla="val 41758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Pil: højre 39">
            <a:extLst>
              <a:ext uri="{FF2B5EF4-FFF2-40B4-BE49-F238E27FC236}">
                <a16:creationId xmlns:a16="http://schemas.microsoft.com/office/drawing/2014/main" id="{E8BBD16C-AC55-41E9-8991-5FDDAD78D58F}"/>
              </a:ext>
            </a:extLst>
          </p:cNvPr>
          <p:cNvSpPr/>
          <p:nvPr/>
        </p:nvSpPr>
        <p:spPr>
          <a:xfrm rot="5400000">
            <a:off x="7916709" y="2334368"/>
            <a:ext cx="672454" cy="246523"/>
          </a:xfrm>
          <a:prstGeom prst="rightArrow">
            <a:avLst>
              <a:gd name="adj1" fmla="val 41758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Pil: højre 42">
            <a:extLst>
              <a:ext uri="{FF2B5EF4-FFF2-40B4-BE49-F238E27FC236}">
                <a16:creationId xmlns:a16="http://schemas.microsoft.com/office/drawing/2014/main" id="{21149198-C74A-432A-8077-1FB4B1A14042}"/>
              </a:ext>
            </a:extLst>
          </p:cNvPr>
          <p:cNvSpPr/>
          <p:nvPr/>
        </p:nvSpPr>
        <p:spPr>
          <a:xfrm rot="8545509">
            <a:off x="7069721" y="4445668"/>
            <a:ext cx="672454" cy="246523"/>
          </a:xfrm>
          <a:prstGeom prst="rightArrow">
            <a:avLst>
              <a:gd name="adj1" fmla="val 41758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Pil: højre 43">
            <a:extLst>
              <a:ext uri="{FF2B5EF4-FFF2-40B4-BE49-F238E27FC236}">
                <a16:creationId xmlns:a16="http://schemas.microsoft.com/office/drawing/2014/main" id="{E9A429A9-116F-4ECD-ACF3-594862D5F61E}"/>
              </a:ext>
            </a:extLst>
          </p:cNvPr>
          <p:cNvSpPr/>
          <p:nvPr/>
        </p:nvSpPr>
        <p:spPr>
          <a:xfrm rot="13550666">
            <a:off x="3823972" y="4047225"/>
            <a:ext cx="672454" cy="246523"/>
          </a:xfrm>
          <a:prstGeom prst="rightArrow">
            <a:avLst>
              <a:gd name="adj1" fmla="val 41758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2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/>
      <p:bldP spid="32" grpId="0"/>
      <p:bldP spid="10" grpId="0"/>
      <p:bldP spid="62" grpId="0"/>
      <p:bldP spid="37" grpId="0" animBg="1"/>
      <p:bldP spid="40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504" y="4295331"/>
            <a:ext cx="9144000" cy="238760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Samarbejdet med andre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67454F28-F932-4B4B-9CD4-914C90FCE112}"/>
              </a:ext>
            </a:extLst>
          </p:cNvPr>
          <p:cNvGrpSpPr/>
          <p:nvPr/>
        </p:nvGrpSpPr>
        <p:grpSpPr>
          <a:xfrm>
            <a:off x="2127504" y="969108"/>
            <a:ext cx="3751933" cy="3802682"/>
            <a:chOff x="3922775" y="473432"/>
            <a:chExt cx="4389121" cy="4556265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E118C38-9C2B-4300-B0E0-5A3F37F95FB7}"/>
                </a:ext>
              </a:extLst>
            </p:cNvPr>
            <p:cNvSpPr/>
            <p:nvPr/>
          </p:nvSpPr>
          <p:spPr>
            <a:xfrm rot="18910227">
              <a:off x="5823709" y="2460544"/>
              <a:ext cx="594977" cy="566782"/>
            </a:xfrm>
            <a:custGeom>
              <a:avLst/>
              <a:gdLst>
                <a:gd name="connsiteX0" fmla="*/ 0 w 540565"/>
                <a:gd name="connsiteY0" fmla="*/ 0 h 525529"/>
                <a:gd name="connsiteX1" fmla="*/ 540565 w 540565"/>
                <a:gd name="connsiteY1" fmla="*/ 0 h 525529"/>
                <a:gd name="connsiteX2" fmla="*/ 540565 w 540565"/>
                <a:gd name="connsiteY2" fmla="*/ 525529 h 525529"/>
                <a:gd name="connsiteX3" fmla="*/ 0 w 540565"/>
                <a:gd name="connsiteY3" fmla="*/ 525529 h 525529"/>
                <a:gd name="connsiteX4" fmla="*/ 0 w 540565"/>
                <a:gd name="connsiteY4" fmla="*/ 0 h 525529"/>
                <a:gd name="connsiteX0" fmla="*/ 0 w 540565"/>
                <a:gd name="connsiteY0" fmla="*/ 40195 h 565724"/>
                <a:gd name="connsiteX1" fmla="*/ 266170 w 540565"/>
                <a:gd name="connsiteY1" fmla="*/ 116 h 565724"/>
                <a:gd name="connsiteX2" fmla="*/ 540565 w 540565"/>
                <a:gd name="connsiteY2" fmla="*/ 40195 h 565724"/>
                <a:gd name="connsiteX3" fmla="*/ 540565 w 540565"/>
                <a:gd name="connsiteY3" fmla="*/ 565724 h 565724"/>
                <a:gd name="connsiteX4" fmla="*/ 0 w 540565"/>
                <a:gd name="connsiteY4" fmla="*/ 565724 h 565724"/>
                <a:gd name="connsiteX5" fmla="*/ 0 w 540565"/>
                <a:gd name="connsiteY5" fmla="*/ 40195 h 565724"/>
                <a:gd name="connsiteX0" fmla="*/ 21124 w 561689"/>
                <a:gd name="connsiteY0" fmla="*/ 40195 h 565724"/>
                <a:gd name="connsiteX1" fmla="*/ 287294 w 561689"/>
                <a:gd name="connsiteY1" fmla="*/ 116 h 565724"/>
                <a:gd name="connsiteX2" fmla="*/ 561689 w 561689"/>
                <a:gd name="connsiteY2" fmla="*/ 40195 h 565724"/>
                <a:gd name="connsiteX3" fmla="*/ 561689 w 561689"/>
                <a:gd name="connsiteY3" fmla="*/ 565724 h 565724"/>
                <a:gd name="connsiteX4" fmla="*/ 21124 w 561689"/>
                <a:gd name="connsiteY4" fmla="*/ 565724 h 565724"/>
                <a:gd name="connsiteX5" fmla="*/ 0 w 561689"/>
                <a:gd name="connsiteY5" fmla="*/ 313443 h 565724"/>
                <a:gd name="connsiteX6" fmla="*/ 21124 w 561689"/>
                <a:gd name="connsiteY6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21124 w 575973"/>
                <a:gd name="connsiteY5" fmla="*/ 565724 h 565724"/>
                <a:gd name="connsiteX6" fmla="*/ 0 w 575973"/>
                <a:gd name="connsiteY6" fmla="*/ 313443 h 565724"/>
                <a:gd name="connsiteX7" fmla="*/ 21124 w 575973"/>
                <a:gd name="connsiteY7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49971 w 575973"/>
                <a:gd name="connsiteY5" fmla="*/ 530253 h 565724"/>
                <a:gd name="connsiteX6" fmla="*/ 0 w 575973"/>
                <a:gd name="connsiteY6" fmla="*/ 313443 h 565724"/>
                <a:gd name="connsiteX7" fmla="*/ 21124 w 575973"/>
                <a:gd name="connsiteY7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335293 w 575973"/>
                <a:gd name="connsiteY5" fmla="*/ 563359 h 565724"/>
                <a:gd name="connsiteX6" fmla="*/ 49971 w 575973"/>
                <a:gd name="connsiteY6" fmla="*/ 530253 h 565724"/>
                <a:gd name="connsiteX7" fmla="*/ 0 w 575973"/>
                <a:gd name="connsiteY7" fmla="*/ 313443 h 565724"/>
                <a:gd name="connsiteX8" fmla="*/ 21124 w 575973"/>
                <a:gd name="connsiteY8" fmla="*/ 40195 h 565724"/>
                <a:gd name="connsiteX0" fmla="*/ 21124 w 604842"/>
                <a:gd name="connsiteY0" fmla="*/ 40195 h 565724"/>
                <a:gd name="connsiteX1" fmla="*/ 287294 w 604842"/>
                <a:gd name="connsiteY1" fmla="*/ 116 h 565724"/>
                <a:gd name="connsiteX2" fmla="*/ 561689 w 604842"/>
                <a:gd name="connsiteY2" fmla="*/ 40195 h 565724"/>
                <a:gd name="connsiteX3" fmla="*/ 604796 w 604842"/>
                <a:gd name="connsiteY3" fmla="*/ 324512 h 565724"/>
                <a:gd name="connsiteX4" fmla="*/ 561689 w 604842"/>
                <a:gd name="connsiteY4" fmla="*/ 565724 h 565724"/>
                <a:gd name="connsiteX5" fmla="*/ 335293 w 604842"/>
                <a:gd name="connsiteY5" fmla="*/ 563359 h 565724"/>
                <a:gd name="connsiteX6" fmla="*/ 49971 w 604842"/>
                <a:gd name="connsiteY6" fmla="*/ 530253 h 565724"/>
                <a:gd name="connsiteX7" fmla="*/ 0 w 604842"/>
                <a:gd name="connsiteY7" fmla="*/ 313443 h 565724"/>
                <a:gd name="connsiteX8" fmla="*/ 21124 w 604842"/>
                <a:gd name="connsiteY8" fmla="*/ 40195 h 565724"/>
                <a:gd name="connsiteX0" fmla="*/ 21124 w 604842"/>
                <a:gd name="connsiteY0" fmla="*/ 40195 h 565724"/>
                <a:gd name="connsiteX1" fmla="*/ 287294 w 604842"/>
                <a:gd name="connsiteY1" fmla="*/ 116 h 565724"/>
                <a:gd name="connsiteX2" fmla="*/ 561689 w 604842"/>
                <a:gd name="connsiteY2" fmla="*/ 40195 h 565724"/>
                <a:gd name="connsiteX3" fmla="*/ 604796 w 604842"/>
                <a:gd name="connsiteY3" fmla="*/ 324512 h 565724"/>
                <a:gd name="connsiteX4" fmla="*/ 561689 w 604842"/>
                <a:gd name="connsiteY4" fmla="*/ 565724 h 565724"/>
                <a:gd name="connsiteX5" fmla="*/ 335293 w 604842"/>
                <a:gd name="connsiteY5" fmla="*/ 563359 h 565724"/>
                <a:gd name="connsiteX6" fmla="*/ 49971 w 604842"/>
                <a:gd name="connsiteY6" fmla="*/ 530253 h 565724"/>
                <a:gd name="connsiteX7" fmla="*/ 29420 w 604842"/>
                <a:gd name="connsiteY7" fmla="*/ 470980 h 565724"/>
                <a:gd name="connsiteX8" fmla="*/ 0 w 604842"/>
                <a:gd name="connsiteY8" fmla="*/ 313443 h 565724"/>
                <a:gd name="connsiteX9" fmla="*/ 21124 w 604842"/>
                <a:gd name="connsiteY9" fmla="*/ 40195 h 565724"/>
                <a:gd name="connsiteX0" fmla="*/ 21124 w 604842"/>
                <a:gd name="connsiteY0" fmla="*/ 40149 h 565678"/>
                <a:gd name="connsiteX1" fmla="*/ 138092 w 604842"/>
                <a:gd name="connsiteY1" fmla="*/ 30693 h 565678"/>
                <a:gd name="connsiteX2" fmla="*/ 287294 w 604842"/>
                <a:gd name="connsiteY2" fmla="*/ 70 h 565678"/>
                <a:gd name="connsiteX3" fmla="*/ 561689 w 604842"/>
                <a:gd name="connsiteY3" fmla="*/ 40149 h 565678"/>
                <a:gd name="connsiteX4" fmla="*/ 604796 w 604842"/>
                <a:gd name="connsiteY4" fmla="*/ 324466 h 565678"/>
                <a:gd name="connsiteX5" fmla="*/ 561689 w 604842"/>
                <a:gd name="connsiteY5" fmla="*/ 565678 h 565678"/>
                <a:gd name="connsiteX6" fmla="*/ 335293 w 604842"/>
                <a:gd name="connsiteY6" fmla="*/ 563313 h 565678"/>
                <a:gd name="connsiteX7" fmla="*/ 49971 w 604842"/>
                <a:gd name="connsiteY7" fmla="*/ 530207 h 565678"/>
                <a:gd name="connsiteX8" fmla="*/ 29420 w 604842"/>
                <a:gd name="connsiteY8" fmla="*/ 470934 h 565678"/>
                <a:gd name="connsiteX9" fmla="*/ 0 w 604842"/>
                <a:gd name="connsiteY9" fmla="*/ 313397 h 565678"/>
                <a:gd name="connsiteX10" fmla="*/ 21124 w 604842"/>
                <a:gd name="connsiteY10" fmla="*/ 40149 h 565678"/>
                <a:gd name="connsiteX0" fmla="*/ 21124 w 604842"/>
                <a:gd name="connsiteY0" fmla="*/ 40253 h 565782"/>
                <a:gd name="connsiteX1" fmla="*/ 134827 w 604842"/>
                <a:gd name="connsiteY1" fmla="*/ 14723 h 565782"/>
                <a:gd name="connsiteX2" fmla="*/ 287294 w 604842"/>
                <a:gd name="connsiteY2" fmla="*/ 174 h 565782"/>
                <a:gd name="connsiteX3" fmla="*/ 561689 w 604842"/>
                <a:gd name="connsiteY3" fmla="*/ 40253 h 565782"/>
                <a:gd name="connsiteX4" fmla="*/ 604796 w 604842"/>
                <a:gd name="connsiteY4" fmla="*/ 324570 h 565782"/>
                <a:gd name="connsiteX5" fmla="*/ 561689 w 604842"/>
                <a:gd name="connsiteY5" fmla="*/ 565782 h 565782"/>
                <a:gd name="connsiteX6" fmla="*/ 335293 w 604842"/>
                <a:gd name="connsiteY6" fmla="*/ 563417 h 565782"/>
                <a:gd name="connsiteX7" fmla="*/ 49971 w 604842"/>
                <a:gd name="connsiteY7" fmla="*/ 530311 h 565782"/>
                <a:gd name="connsiteX8" fmla="*/ 29420 w 604842"/>
                <a:gd name="connsiteY8" fmla="*/ 471038 h 565782"/>
                <a:gd name="connsiteX9" fmla="*/ 0 w 604842"/>
                <a:gd name="connsiteY9" fmla="*/ 313501 h 565782"/>
                <a:gd name="connsiteX10" fmla="*/ 21124 w 604842"/>
                <a:gd name="connsiteY10" fmla="*/ 40253 h 565782"/>
                <a:gd name="connsiteX0" fmla="*/ 21124 w 604845"/>
                <a:gd name="connsiteY0" fmla="*/ 40253 h 565782"/>
                <a:gd name="connsiteX1" fmla="*/ 134827 w 604845"/>
                <a:gd name="connsiteY1" fmla="*/ 14723 h 565782"/>
                <a:gd name="connsiteX2" fmla="*/ 287294 w 604845"/>
                <a:gd name="connsiteY2" fmla="*/ 174 h 565782"/>
                <a:gd name="connsiteX3" fmla="*/ 561689 w 604845"/>
                <a:gd name="connsiteY3" fmla="*/ 40253 h 565782"/>
                <a:gd name="connsiteX4" fmla="*/ 581012 w 604845"/>
                <a:gd name="connsiteY4" fmla="*/ 131243 h 565782"/>
                <a:gd name="connsiteX5" fmla="*/ 604796 w 604845"/>
                <a:gd name="connsiteY5" fmla="*/ 324570 h 565782"/>
                <a:gd name="connsiteX6" fmla="*/ 561689 w 604845"/>
                <a:gd name="connsiteY6" fmla="*/ 565782 h 565782"/>
                <a:gd name="connsiteX7" fmla="*/ 335293 w 604845"/>
                <a:gd name="connsiteY7" fmla="*/ 563417 h 565782"/>
                <a:gd name="connsiteX8" fmla="*/ 49971 w 604845"/>
                <a:gd name="connsiteY8" fmla="*/ 530311 h 565782"/>
                <a:gd name="connsiteX9" fmla="*/ 29420 w 604845"/>
                <a:gd name="connsiteY9" fmla="*/ 471038 h 565782"/>
                <a:gd name="connsiteX10" fmla="*/ 0 w 604845"/>
                <a:gd name="connsiteY10" fmla="*/ 313501 h 565782"/>
                <a:gd name="connsiteX11" fmla="*/ 21124 w 604845"/>
                <a:gd name="connsiteY11" fmla="*/ 40253 h 565782"/>
                <a:gd name="connsiteX0" fmla="*/ 40760 w 604845"/>
                <a:gd name="connsiteY0" fmla="*/ 26138 h 565782"/>
                <a:gd name="connsiteX1" fmla="*/ 134827 w 604845"/>
                <a:gd name="connsiteY1" fmla="*/ 14723 h 565782"/>
                <a:gd name="connsiteX2" fmla="*/ 287294 w 604845"/>
                <a:gd name="connsiteY2" fmla="*/ 174 h 565782"/>
                <a:gd name="connsiteX3" fmla="*/ 561689 w 604845"/>
                <a:gd name="connsiteY3" fmla="*/ 40253 h 565782"/>
                <a:gd name="connsiteX4" fmla="*/ 581012 w 604845"/>
                <a:gd name="connsiteY4" fmla="*/ 131243 h 565782"/>
                <a:gd name="connsiteX5" fmla="*/ 604796 w 604845"/>
                <a:gd name="connsiteY5" fmla="*/ 324570 h 565782"/>
                <a:gd name="connsiteX6" fmla="*/ 561689 w 604845"/>
                <a:gd name="connsiteY6" fmla="*/ 565782 h 565782"/>
                <a:gd name="connsiteX7" fmla="*/ 335293 w 604845"/>
                <a:gd name="connsiteY7" fmla="*/ 563417 h 565782"/>
                <a:gd name="connsiteX8" fmla="*/ 49971 w 604845"/>
                <a:gd name="connsiteY8" fmla="*/ 530311 h 565782"/>
                <a:gd name="connsiteX9" fmla="*/ 29420 w 604845"/>
                <a:gd name="connsiteY9" fmla="*/ 471038 h 565782"/>
                <a:gd name="connsiteX10" fmla="*/ 0 w 604845"/>
                <a:gd name="connsiteY10" fmla="*/ 313501 h 565782"/>
                <a:gd name="connsiteX11" fmla="*/ 40760 w 604845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40128 w 595002"/>
                <a:gd name="connsiteY8" fmla="*/ 530311 h 565782"/>
                <a:gd name="connsiteX9" fmla="*/ 19577 w 595002"/>
                <a:gd name="connsiteY9" fmla="*/ 471038 h 565782"/>
                <a:gd name="connsiteX10" fmla="*/ 0 w 595002"/>
                <a:gd name="connsiteY10" fmla="*/ 314877 h 565782"/>
                <a:gd name="connsiteX11" fmla="*/ 30917 w 595002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33054 w 595002"/>
                <a:gd name="connsiteY8" fmla="*/ 514871 h 565782"/>
                <a:gd name="connsiteX9" fmla="*/ 19577 w 595002"/>
                <a:gd name="connsiteY9" fmla="*/ 471038 h 565782"/>
                <a:gd name="connsiteX10" fmla="*/ 0 w 595002"/>
                <a:gd name="connsiteY10" fmla="*/ 314877 h 565782"/>
                <a:gd name="connsiteX11" fmla="*/ 30917 w 595002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208368 w 595002"/>
                <a:gd name="connsiteY8" fmla="*/ 552601 h 565782"/>
                <a:gd name="connsiteX9" fmla="*/ 33054 w 595002"/>
                <a:gd name="connsiteY9" fmla="*/ 514871 h 565782"/>
                <a:gd name="connsiteX10" fmla="*/ 19577 w 595002"/>
                <a:gd name="connsiteY10" fmla="*/ 471038 h 565782"/>
                <a:gd name="connsiteX11" fmla="*/ 0 w 595002"/>
                <a:gd name="connsiteY11" fmla="*/ 314877 h 565782"/>
                <a:gd name="connsiteX12" fmla="*/ 30917 w 595002"/>
                <a:gd name="connsiteY12" fmla="*/ 26138 h 565782"/>
                <a:gd name="connsiteX0" fmla="*/ 30917 w 594977"/>
                <a:gd name="connsiteY0" fmla="*/ 26138 h 565782"/>
                <a:gd name="connsiteX1" fmla="*/ 124984 w 594977"/>
                <a:gd name="connsiteY1" fmla="*/ 14723 h 565782"/>
                <a:gd name="connsiteX2" fmla="*/ 277451 w 594977"/>
                <a:gd name="connsiteY2" fmla="*/ 174 h 565782"/>
                <a:gd name="connsiteX3" fmla="*/ 551846 w 594977"/>
                <a:gd name="connsiteY3" fmla="*/ 40253 h 565782"/>
                <a:gd name="connsiteX4" fmla="*/ 571169 w 594977"/>
                <a:gd name="connsiteY4" fmla="*/ 131243 h 565782"/>
                <a:gd name="connsiteX5" fmla="*/ 594953 w 594977"/>
                <a:gd name="connsiteY5" fmla="*/ 324570 h 565782"/>
                <a:gd name="connsiteX6" fmla="*/ 572231 w 594977"/>
                <a:gd name="connsiteY6" fmla="*/ 488266 h 565782"/>
                <a:gd name="connsiteX7" fmla="*/ 551846 w 594977"/>
                <a:gd name="connsiteY7" fmla="*/ 565782 h 565782"/>
                <a:gd name="connsiteX8" fmla="*/ 325450 w 594977"/>
                <a:gd name="connsiteY8" fmla="*/ 563417 h 565782"/>
                <a:gd name="connsiteX9" fmla="*/ 208368 w 594977"/>
                <a:gd name="connsiteY9" fmla="*/ 552601 h 565782"/>
                <a:gd name="connsiteX10" fmla="*/ 33054 w 594977"/>
                <a:gd name="connsiteY10" fmla="*/ 514871 h 565782"/>
                <a:gd name="connsiteX11" fmla="*/ 19577 w 594977"/>
                <a:gd name="connsiteY11" fmla="*/ 471038 h 565782"/>
                <a:gd name="connsiteX12" fmla="*/ 0 w 594977"/>
                <a:gd name="connsiteY12" fmla="*/ 314877 h 565782"/>
                <a:gd name="connsiteX13" fmla="*/ 30917 w 594977"/>
                <a:gd name="connsiteY13" fmla="*/ 26138 h 565782"/>
                <a:gd name="connsiteX0" fmla="*/ 30917 w 594977"/>
                <a:gd name="connsiteY0" fmla="*/ 26138 h 565782"/>
                <a:gd name="connsiteX1" fmla="*/ 124984 w 594977"/>
                <a:gd name="connsiteY1" fmla="*/ 14723 h 565782"/>
                <a:gd name="connsiteX2" fmla="*/ 277451 w 594977"/>
                <a:gd name="connsiteY2" fmla="*/ 174 h 565782"/>
                <a:gd name="connsiteX3" fmla="*/ 532158 w 594977"/>
                <a:gd name="connsiteY3" fmla="*/ 37500 h 565782"/>
                <a:gd name="connsiteX4" fmla="*/ 571169 w 594977"/>
                <a:gd name="connsiteY4" fmla="*/ 131243 h 565782"/>
                <a:gd name="connsiteX5" fmla="*/ 594953 w 594977"/>
                <a:gd name="connsiteY5" fmla="*/ 324570 h 565782"/>
                <a:gd name="connsiteX6" fmla="*/ 572231 w 594977"/>
                <a:gd name="connsiteY6" fmla="*/ 488266 h 565782"/>
                <a:gd name="connsiteX7" fmla="*/ 551846 w 594977"/>
                <a:gd name="connsiteY7" fmla="*/ 565782 h 565782"/>
                <a:gd name="connsiteX8" fmla="*/ 325450 w 594977"/>
                <a:gd name="connsiteY8" fmla="*/ 563417 h 565782"/>
                <a:gd name="connsiteX9" fmla="*/ 208368 w 594977"/>
                <a:gd name="connsiteY9" fmla="*/ 552601 h 565782"/>
                <a:gd name="connsiteX10" fmla="*/ 33054 w 594977"/>
                <a:gd name="connsiteY10" fmla="*/ 514871 h 565782"/>
                <a:gd name="connsiteX11" fmla="*/ 19577 w 594977"/>
                <a:gd name="connsiteY11" fmla="*/ 471038 h 565782"/>
                <a:gd name="connsiteX12" fmla="*/ 0 w 594977"/>
                <a:gd name="connsiteY12" fmla="*/ 314877 h 565782"/>
                <a:gd name="connsiteX13" fmla="*/ 30917 w 594977"/>
                <a:gd name="connsiteY13" fmla="*/ 26138 h 565782"/>
                <a:gd name="connsiteX0" fmla="*/ 30917 w 594977"/>
                <a:gd name="connsiteY0" fmla="*/ 26138 h 564144"/>
                <a:gd name="connsiteX1" fmla="*/ 124984 w 594977"/>
                <a:gd name="connsiteY1" fmla="*/ 14723 h 564144"/>
                <a:gd name="connsiteX2" fmla="*/ 277451 w 594977"/>
                <a:gd name="connsiteY2" fmla="*/ 174 h 564144"/>
                <a:gd name="connsiteX3" fmla="*/ 532158 w 594977"/>
                <a:gd name="connsiteY3" fmla="*/ 37500 h 564144"/>
                <a:gd name="connsiteX4" fmla="*/ 571169 w 594977"/>
                <a:gd name="connsiteY4" fmla="*/ 131243 h 564144"/>
                <a:gd name="connsiteX5" fmla="*/ 594953 w 594977"/>
                <a:gd name="connsiteY5" fmla="*/ 324570 h 564144"/>
                <a:gd name="connsiteX6" fmla="*/ 572231 w 594977"/>
                <a:gd name="connsiteY6" fmla="*/ 488266 h 564144"/>
                <a:gd name="connsiteX7" fmla="*/ 561640 w 594977"/>
                <a:gd name="connsiteY7" fmla="*/ 550291 h 564144"/>
                <a:gd name="connsiteX8" fmla="*/ 325450 w 594977"/>
                <a:gd name="connsiteY8" fmla="*/ 563417 h 564144"/>
                <a:gd name="connsiteX9" fmla="*/ 208368 w 594977"/>
                <a:gd name="connsiteY9" fmla="*/ 552601 h 564144"/>
                <a:gd name="connsiteX10" fmla="*/ 33054 w 594977"/>
                <a:gd name="connsiteY10" fmla="*/ 514871 h 564144"/>
                <a:gd name="connsiteX11" fmla="*/ 19577 w 594977"/>
                <a:gd name="connsiteY11" fmla="*/ 471038 h 564144"/>
                <a:gd name="connsiteX12" fmla="*/ 0 w 594977"/>
                <a:gd name="connsiteY12" fmla="*/ 314877 h 564144"/>
                <a:gd name="connsiteX13" fmla="*/ 30917 w 594977"/>
                <a:gd name="connsiteY13" fmla="*/ 26138 h 564144"/>
                <a:gd name="connsiteX0" fmla="*/ 30917 w 594977"/>
                <a:gd name="connsiteY0" fmla="*/ 26138 h 566851"/>
                <a:gd name="connsiteX1" fmla="*/ 124984 w 594977"/>
                <a:gd name="connsiteY1" fmla="*/ 14723 h 566851"/>
                <a:gd name="connsiteX2" fmla="*/ 277451 w 594977"/>
                <a:gd name="connsiteY2" fmla="*/ 174 h 566851"/>
                <a:gd name="connsiteX3" fmla="*/ 532158 w 594977"/>
                <a:gd name="connsiteY3" fmla="*/ 37500 h 566851"/>
                <a:gd name="connsiteX4" fmla="*/ 571169 w 594977"/>
                <a:gd name="connsiteY4" fmla="*/ 131243 h 566851"/>
                <a:gd name="connsiteX5" fmla="*/ 594953 w 594977"/>
                <a:gd name="connsiteY5" fmla="*/ 324570 h 566851"/>
                <a:gd name="connsiteX6" fmla="*/ 572231 w 594977"/>
                <a:gd name="connsiteY6" fmla="*/ 488266 h 566851"/>
                <a:gd name="connsiteX7" fmla="*/ 561640 w 594977"/>
                <a:gd name="connsiteY7" fmla="*/ 550291 h 566851"/>
                <a:gd name="connsiteX8" fmla="*/ 325450 w 594977"/>
                <a:gd name="connsiteY8" fmla="*/ 563417 h 566851"/>
                <a:gd name="connsiteX9" fmla="*/ 208368 w 594977"/>
                <a:gd name="connsiteY9" fmla="*/ 552601 h 566851"/>
                <a:gd name="connsiteX10" fmla="*/ 33054 w 594977"/>
                <a:gd name="connsiteY10" fmla="*/ 514871 h 566851"/>
                <a:gd name="connsiteX11" fmla="*/ 19577 w 594977"/>
                <a:gd name="connsiteY11" fmla="*/ 471038 h 566851"/>
                <a:gd name="connsiteX12" fmla="*/ 0 w 594977"/>
                <a:gd name="connsiteY12" fmla="*/ 314877 h 566851"/>
                <a:gd name="connsiteX13" fmla="*/ 30917 w 594977"/>
                <a:gd name="connsiteY13" fmla="*/ 26138 h 566851"/>
                <a:gd name="connsiteX0" fmla="*/ 42187 w 594977"/>
                <a:gd name="connsiteY0" fmla="*/ 34539 h 566851"/>
                <a:gd name="connsiteX1" fmla="*/ 124984 w 594977"/>
                <a:gd name="connsiteY1" fmla="*/ 14723 h 566851"/>
                <a:gd name="connsiteX2" fmla="*/ 277451 w 594977"/>
                <a:gd name="connsiteY2" fmla="*/ 174 h 566851"/>
                <a:gd name="connsiteX3" fmla="*/ 532158 w 594977"/>
                <a:gd name="connsiteY3" fmla="*/ 37500 h 566851"/>
                <a:gd name="connsiteX4" fmla="*/ 571169 w 594977"/>
                <a:gd name="connsiteY4" fmla="*/ 131243 h 566851"/>
                <a:gd name="connsiteX5" fmla="*/ 594953 w 594977"/>
                <a:gd name="connsiteY5" fmla="*/ 324570 h 566851"/>
                <a:gd name="connsiteX6" fmla="*/ 572231 w 594977"/>
                <a:gd name="connsiteY6" fmla="*/ 488266 h 566851"/>
                <a:gd name="connsiteX7" fmla="*/ 561640 w 594977"/>
                <a:gd name="connsiteY7" fmla="*/ 550291 h 566851"/>
                <a:gd name="connsiteX8" fmla="*/ 325450 w 594977"/>
                <a:gd name="connsiteY8" fmla="*/ 563417 h 566851"/>
                <a:gd name="connsiteX9" fmla="*/ 208368 w 594977"/>
                <a:gd name="connsiteY9" fmla="*/ 552601 h 566851"/>
                <a:gd name="connsiteX10" fmla="*/ 33054 w 594977"/>
                <a:gd name="connsiteY10" fmla="*/ 514871 h 566851"/>
                <a:gd name="connsiteX11" fmla="*/ 19577 w 594977"/>
                <a:gd name="connsiteY11" fmla="*/ 471038 h 566851"/>
                <a:gd name="connsiteX12" fmla="*/ 0 w 594977"/>
                <a:gd name="connsiteY12" fmla="*/ 314877 h 566851"/>
                <a:gd name="connsiteX13" fmla="*/ 42187 w 594977"/>
                <a:gd name="connsiteY13" fmla="*/ 34539 h 566851"/>
                <a:gd name="connsiteX0" fmla="*/ 42187 w 594977"/>
                <a:gd name="connsiteY0" fmla="*/ 34480 h 566792"/>
                <a:gd name="connsiteX1" fmla="*/ 127812 w 594977"/>
                <a:gd name="connsiteY1" fmla="*/ 20278 h 566792"/>
                <a:gd name="connsiteX2" fmla="*/ 277451 w 594977"/>
                <a:gd name="connsiteY2" fmla="*/ 115 h 566792"/>
                <a:gd name="connsiteX3" fmla="*/ 532158 w 594977"/>
                <a:gd name="connsiteY3" fmla="*/ 37441 h 566792"/>
                <a:gd name="connsiteX4" fmla="*/ 571169 w 594977"/>
                <a:gd name="connsiteY4" fmla="*/ 131184 h 566792"/>
                <a:gd name="connsiteX5" fmla="*/ 594953 w 594977"/>
                <a:gd name="connsiteY5" fmla="*/ 324511 h 566792"/>
                <a:gd name="connsiteX6" fmla="*/ 572231 w 594977"/>
                <a:gd name="connsiteY6" fmla="*/ 488207 h 566792"/>
                <a:gd name="connsiteX7" fmla="*/ 561640 w 594977"/>
                <a:gd name="connsiteY7" fmla="*/ 550232 h 566792"/>
                <a:gd name="connsiteX8" fmla="*/ 325450 w 594977"/>
                <a:gd name="connsiteY8" fmla="*/ 563358 h 566792"/>
                <a:gd name="connsiteX9" fmla="*/ 208368 w 594977"/>
                <a:gd name="connsiteY9" fmla="*/ 552542 h 566792"/>
                <a:gd name="connsiteX10" fmla="*/ 33054 w 594977"/>
                <a:gd name="connsiteY10" fmla="*/ 514812 h 566792"/>
                <a:gd name="connsiteX11" fmla="*/ 19577 w 594977"/>
                <a:gd name="connsiteY11" fmla="*/ 470979 h 566792"/>
                <a:gd name="connsiteX12" fmla="*/ 0 w 594977"/>
                <a:gd name="connsiteY12" fmla="*/ 314818 h 566792"/>
                <a:gd name="connsiteX13" fmla="*/ 42187 w 594977"/>
                <a:gd name="connsiteY13" fmla="*/ 34480 h 566792"/>
                <a:gd name="connsiteX0" fmla="*/ 42187 w 594977"/>
                <a:gd name="connsiteY0" fmla="*/ 34480 h 566792"/>
                <a:gd name="connsiteX1" fmla="*/ 127812 w 594977"/>
                <a:gd name="connsiteY1" fmla="*/ 20278 h 566792"/>
                <a:gd name="connsiteX2" fmla="*/ 277451 w 594977"/>
                <a:gd name="connsiteY2" fmla="*/ 115 h 566792"/>
                <a:gd name="connsiteX3" fmla="*/ 532158 w 594977"/>
                <a:gd name="connsiteY3" fmla="*/ 37441 h 566792"/>
                <a:gd name="connsiteX4" fmla="*/ 571169 w 594977"/>
                <a:gd name="connsiteY4" fmla="*/ 131184 h 566792"/>
                <a:gd name="connsiteX5" fmla="*/ 594953 w 594977"/>
                <a:gd name="connsiteY5" fmla="*/ 324511 h 566792"/>
                <a:gd name="connsiteX6" fmla="*/ 572231 w 594977"/>
                <a:gd name="connsiteY6" fmla="*/ 488207 h 566792"/>
                <a:gd name="connsiteX7" fmla="*/ 561640 w 594977"/>
                <a:gd name="connsiteY7" fmla="*/ 550232 h 566792"/>
                <a:gd name="connsiteX8" fmla="*/ 325450 w 594977"/>
                <a:gd name="connsiteY8" fmla="*/ 563358 h 566792"/>
                <a:gd name="connsiteX9" fmla="*/ 208368 w 594977"/>
                <a:gd name="connsiteY9" fmla="*/ 552542 h 566792"/>
                <a:gd name="connsiteX10" fmla="*/ 33054 w 594977"/>
                <a:gd name="connsiteY10" fmla="*/ 514812 h 566792"/>
                <a:gd name="connsiteX11" fmla="*/ 19577 w 594977"/>
                <a:gd name="connsiteY11" fmla="*/ 470979 h 566792"/>
                <a:gd name="connsiteX12" fmla="*/ 0 w 594977"/>
                <a:gd name="connsiteY12" fmla="*/ 314818 h 566792"/>
                <a:gd name="connsiteX13" fmla="*/ 8988 w 594977"/>
                <a:gd name="connsiteY13" fmla="*/ 152536 h 566792"/>
                <a:gd name="connsiteX14" fmla="*/ 42187 w 594977"/>
                <a:gd name="connsiteY14" fmla="*/ 34480 h 566792"/>
                <a:gd name="connsiteX0" fmla="*/ 42187 w 594977"/>
                <a:gd name="connsiteY0" fmla="*/ 34829 h 567141"/>
                <a:gd name="connsiteX1" fmla="*/ 123558 w 594977"/>
                <a:gd name="connsiteY1" fmla="*/ 7989 h 567141"/>
                <a:gd name="connsiteX2" fmla="*/ 277451 w 594977"/>
                <a:gd name="connsiteY2" fmla="*/ 464 h 567141"/>
                <a:gd name="connsiteX3" fmla="*/ 532158 w 594977"/>
                <a:gd name="connsiteY3" fmla="*/ 37790 h 567141"/>
                <a:gd name="connsiteX4" fmla="*/ 571169 w 594977"/>
                <a:gd name="connsiteY4" fmla="*/ 131533 h 567141"/>
                <a:gd name="connsiteX5" fmla="*/ 594953 w 594977"/>
                <a:gd name="connsiteY5" fmla="*/ 324860 h 567141"/>
                <a:gd name="connsiteX6" fmla="*/ 572231 w 594977"/>
                <a:gd name="connsiteY6" fmla="*/ 488556 h 567141"/>
                <a:gd name="connsiteX7" fmla="*/ 561640 w 594977"/>
                <a:gd name="connsiteY7" fmla="*/ 550581 h 567141"/>
                <a:gd name="connsiteX8" fmla="*/ 325450 w 594977"/>
                <a:gd name="connsiteY8" fmla="*/ 563707 h 567141"/>
                <a:gd name="connsiteX9" fmla="*/ 208368 w 594977"/>
                <a:gd name="connsiteY9" fmla="*/ 552891 h 567141"/>
                <a:gd name="connsiteX10" fmla="*/ 33054 w 594977"/>
                <a:gd name="connsiteY10" fmla="*/ 515161 h 567141"/>
                <a:gd name="connsiteX11" fmla="*/ 19577 w 594977"/>
                <a:gd name="connsiteY11" fmla="*/ 471328 h 567141"/>
                <a:gd name="connsiteX12" fmla="*/ 0 w 594977"/>
                <a:gd name="connsiteY12" fmla="*/ 315167 h 567141"/>
                <a:gd name="connsiteX13" fmla="*/ 8988 w 594977"/>
                <a:gd name="connsiteY13" fmla="*/ 152885 h 567141"/>
                <a:gd name="connsiteX14" fmla="*/ 42187 w 594977"/>
                <a:gd name="connsiteY14" fmla="*/ 34829 h 567141"/>
                <a:gd name="connsiteX0" fmla="*/ 42187 w 594977"/>
                <a:gd name="connsiteY0" fmla="*/ 34470 h 566782"/>
                <a:gd name="connsiteX1" fmla="*/ 72998 w 594977"/>
                <a:gd name="connsiteY1" fmla="*/ 21836 h 566782"/>
                <a:gd name="connsiteX2" fmla="*/ 277451 w 594977"/>
                <a:gd name="connsiteY2" fmla="*/ 105 h 566782"/>
                <a:gd name="connsiteX3" fmla="*/ 532158 w 594977"/>
                <a:gd name="connsiteY3" fmla="*/ 37431 h 566782"/>
                <a:gd name="connsiteX4" fmla="*/ 571169 w 594977"/>
                <a:gd name="connsiteY4" fmla="*/ 131174 h 566782"/>
                <a:gd name="connsiteX5" fmla="*/ 594953 w 594977"/>
                <a:gd name="connsiteY5" fmla="*/ 324501 h 566782"/>
                <a:gd name="connsiteX6" fmla="*/ 572231 w 594977"/>
                <a:gd name="connsiteY6" fmla="*/ 488197 h 566782"/>
                <a:gd name="connsiteX7" fmla="*/ 561640 w 594977"/>
                <a:gd name="connsiteY7" fmla="*/ 550222 h 566782"/>
                <a:gd name="connsiteX8" fmla="*/ 325450 w 594977"/>
                <a:gd name="connsiteY8" fmla="*/ 563348 h 566782"/>
                <a:gd name="connsiteX9" fmla="*/ 208368 w 594977"/>
                <a:gd name="connsiteY9" fmla="*/ 552532 h 566782"/>
                <a:gd name="connsiteX10" fmla="*/ 33054 w 594977"/>
                <a:gd name="connsiteY10" fmla="*/ 514802 h 566782"/>
                <a:gd name="connsiteX11" fmla="*/ 19577 w 594977"/>
                <a:gd name="connsiteY11" fmla="*/ 470969 h 566782"/>
                <a:gd name="connsiteX12" fmla="*/ 0 w 594977"/>
                <a:gd name="connsiteY12" fmla="*/ 314808 h 566782"/>
                <a:gd name="connsiteX13" fmla="*/ 8988 w 594977"/>
                <a:gd name="connsiteY13" fmla="*/ 152526 h 566782"/>
                <a:gd name="connsiteX14" fmla="*/ 42187 w 594977"/>
                <a:gd name="connsiteY14" fmla="*/ 34470 h 5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4977" h="566782">
                  <a:moveTo>
                    <a:pt x="42187" y="34470"/>
                  </a:moveTo>
                  <a:cubicBezTo>
                    <a:pt x="65202" y="-12647"/>
                    <a:pt x="28636" y="28516"/>
                    <a:pt x="72998" y="21836"/>
                  </a:cubicBezTo>
                  <a:cubicBezTo>
                    <a:pt x="117360" y="15156"/>
                    <a:pt x="206852" y="-1471"/>
                    <a:pt x="277451" y="105"/>
                  </a:cubicBezTo>
                  <a:lnTo>
                    <a:pt x="532158" y="37431"/>
                  </a:lnTo>
                  <a:cubicBezTo>
                    <a:pt x="579002" y="59048"/>
                    <a:pt x="563985" y="83788"/>
                    <a:pt x="571169" y="131174"/>
                  </a:cubicBezTo>
                  <a:cubicBezTo>
                    <a:pt x="578353" y="178560"/>
                    <a:pt x="595716" y="265932"/>
                    <a:pt x="594953" y="324501"/>
                  </a:cubicBezTo>
                  <a:cubicBezTo>
                    <a:pt x="585499" y="377198"/>
                    <a:pt x="581685" y="435500"/>
                    <a:pt x="572231" y="488197"/>
                  </a:cubicBezTo>
                  <a:lnTo>
                    <a:pt x="561640" y="550222"/>
                  </a:lnTo>
                  <a:cubicBezTo>
                    <a:pt x="453169" y="570545"/>
                    <a:pt x="403072" y="568419"/>
                    <a:pt x="325450" y="563348"/>
                  </a:cubicBezTo>
                  <a:cubicBezTo>
                    <a:pt x="284065" y="554596"/>
                    <a:pt x="249753" y="561284"/>
                    <a:pt x="208368" y="552532"/>
                  </a:cubicBezTo>
                  <a:lnTo>
                    <a:pt x="33054" y="514802"/>
                  </a:lnTo>
                  <a:cubicBezTo>
                    <a:pt x="-15787" y="497254"/>
                    <a:pt x="27905" y="507104"/>
                    <a:pt x="19577" y="470969"/>
                  </a:cubicBezTo>
                  <a:cubicBezTo>
                    <a:pt x="11249" y="434834"/>
                    <a:pt x="-118" y="365076"/>
                    <a:pt x="0" y="314808"/>
                  </a:cubicBezTo>
                  <a:cubicBezTo>
                    <a:pt x="6761" y="266325"/>
                    <a:pt x="2227" y="201009"/>
                    <a:pt x="8988" y="152526"/>
                  </a:cubicBezTo>
                  <a:lnTo>
                    <a:pt x="42187" y="3447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0CC3C09-3904-44F2-8CD5-54C2229B0214}"/>
                </a:ext>
              </a:extLst>
            </p:cNvPr>
            <p:cNvSpPr/>
            <p:nvPr/>
          </p:nvSpPr>
          <p:spPr>
            <a:xfrm rot="19747798">
              <a:off x="4224957" y="2334672"/>
              <a:ext cx="2428875" cy="2041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FB09079-4C0B-4017-91A2-12D6D39B69FB}"/>
                </a:ext>
              </a:extLst>
            </p:cNvPr>
            <p:cNvSpPr/>
            <p:nvPr/>
          </p:nvSpPr>
          <p:spPr>
            <a:xfrm rot="1866253">
              <a:off x="4252426" y="1070831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FD2D82D-7875-4EB3-ADA9-6E66CA93ECC1}"/>
                </a:ext>
              </a:extLst>
            </p:cNvPr>
            <p:cNvSpPr/>
            <p:nvPr/>
          </p:nvSpPr>
          <p:spPr>
            <a:xfrm rot="9130904">
              <a:off x="5616043" y="1147932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A48BF4E-2F2D-4ED4-A9E1-B87F33171983}"/>
                </a:ext>
              </a:extLst>
            </p:cNvPr>
            <p:cNvSpPr/>
            <p:nvPr/>
          </p:nvSpPr>
          <p:spPr>
            <a:xfrm rot="12684641">
              <a:off x="5576558" y="2333152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06D175-785D-4744-BD31-711E0F21A4B4}"/>
                </a:ext>
              </a:extLst>
            </p:cNvPr>
            <p:cNvSpPr/>
            <p:nvPr/>
          </p:nvSpPr>
          <p:spPr>
            <a:xfrm>
              <a:off x="3922775" y="473432"/>
              <a:ext cx="4389121" cy="4556265"/>
            </a:xfrm>
            <a:prstGeom prst="ellipse">
              <a:avLst/>
            </a:prstGeom>
            <a:noFill/>
            <a:ln w="177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Grafik 3" descr="Bygning">
            <a:extLst>
              <a:ext uri="{FF2B5EF4-FFF2-40B4-BE49-F238E27FC236}">
                <a16:creationId xmlns:a16="http://schemas.microsoft.com/office/drawing/2014/main" id="{8E05F61F-0AC9-4533-AEF3-F136F1F4F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2677" y="948051"/>
            <a:ext cx="3690342" cy="3690342"/>
          </a:xfrm>
          <a:prstGeom prst="rect">
            <a:avLst/>
          </a:prstGeom>
        </p:spPr>
      </p:pic>
      <p:pic>
        <p:nvPicPr>
          <p:cNvPr id="14" name="Grafik 13" descr="Gruppe">
            <a:extLst>
              <a:ext uri="{FF2B5EF4-FFF2-40B4-BE49-F238E27FC236}">
                <a16:creationId xmlns:a16="http://schemas.microsoft.com/office/drawing/2014/main" id="{2A10954C-EF01-4EC1-9615-E60CCD5A7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2923" y="4189006"/>
            <a:ext cx="1016239" cy="1070706"/>
          </a:xfrm>
          <a:prstGeom prst="rect">
            <a:avLst/>
          </a:prstGeom>
        </p:spPr>
      </p:pic>
      <p:pic>
        <p:nvPicPr>
          <p:cNvPr id="15" name="Grafik 14" descr="Gruppe">
            <a:extLst>
              <a:ext uri="{FF2B5EF4-FFF2-40B4-BE49-F238E27FC236}">
                <a16:creationId xmlns:a16="http://schemas.microsoft.com/office/drawing/2014/main" id="{A0B8541C-2F51-4774-8724-9E1A9C89E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6156" y="4209365"/>
            <a:ext cx="1016239" cy="1070706"/>
          </a:xfrm>
          <a:prstGeom prst="rect">
            <a:avLst/>
          </a:prstGeom>
        </p:spPr>
      </p:pic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F22A4702-4185-44B8-8EF8-EA075D406FC5}"/>
              </a:ext>
            </a:extLst>
          </p:cNvPr>
          <p:cNvCxnSpPr/>
          <p:nvPr/>
        </p:nvCxnSpPr>
        <p:spPr>
          <a:xfrm>
            <a:off x="5588000" y="4638393"/>
            <a:ext cx="1055077" cy="2149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86075F6A-3E50-4242-B497-578B17E679A5}"/>
              </a:ext>
            </a:extLst>
          </p:cNvPr>
          <p:cNvCxnSpPr>
            <a:cxnSpLocks/>
          </p:cNvCxnSpPr>
          <p:nvPr/>
        </p:nvCxnSpPr>
        <p:spPr>
          <a:xfrm flipH="1" flipV="1">
            <a:off x="6533662" y="2562669"/>
            <a:ext cx="1455501" cy="822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CB479106-F92F-4DFE-88B7-CC818B8F7CA8}"/>
              </a:ext>
            </a:extLst>
          </p:cNvPr>
          <p:cNvCxnSpPr>
            <a:cxnSpLocks/>
          </p:cNvCxnSpPr>
          <p:nvPr/>
        </p:nvCxnSpPr>
        <p:spPr>
          <a:xfrm>
            <a:off x="8224432" y="4798623"/>
            <a:ext cx="8219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Grafik 24" descr="Gruppe">
            <a:extLst>
              <a:ext uri="{FF2B5EF4-FFF2-40B4-BE49-F238E27FC236}">
                <a16:creationId xmlns:a16="http://schemas.microsoft.com/office/drawing/2014/main" id="{80DAC53C-1016-4FBC-B5A4-4D22B95CB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4006" y="4209365"/>
            <a:ext cx="1016239" cy="10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853980" y="6028370"/>
            <a:ext cx="9810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chemeClr val="bg1"/>
                </a:solidFill>
              </a:rPr>
              <a:t>Påvirkning af sygefravær i en fusioneret virksomhed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B7A1FD32-7561-4DE8-9EE0-69D7D17A21E2}"/>
              </a:ext>
            </a:extLst>
          </p:cNvPr>
          <p:cNvGrpSpPr/>
          <p:nvPr/>
        </p:nvGrpSpPr>
        <p:grpSpPr>
          <a:xfrm>
            <a:off x="939579" y="1222512"/>
            <a:ext cx="4007458" cy="914400"/>
            <a:chOff x="939579" y="1015779"/>
            <a:chExt cx="4007458" cy="914400"/>
          </a:xfrm>
        </p:grpSpPr>
        <p:pic>
          <p:nvPicPr>
            <p:cNvPr id="3" name="Grafik 2" descr="Gruppe">
              <a:extLst>
                <a:ext uri="{FF2B5EF4-FFF2-40B4-BE49-F238E27FC236}">
                  <a16:creationId xmlns:a16="http://schemas.microsoft.com/office/drawing/2014/main" id="{D56C25B4-7F43-484F-9EF1-481C4186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579" y="1015779"/>
              <a:ext cx="914400" cy="914400"/>
            </a:xfrm>
            <a:prstGeom prst="rect">
              <a:avLst/>
            </a:prstGeom>
          </p:spPr>
        </p:pic>
        <p:pic>
          <p:nvPicPr>
            <p:cNvPr id="29" name="Grafik 28" descr="Gruppe">
              <a:extLst>
                <a:ext uri="{FF2B5EF4-FFF2-40B4-BE49-F238E27FC236}">
                  <a16:creationId xmlns:a16="http://schemas.microsoft.com/office/drawing/2014/main" id="{6DDB3D17-986A-47BC-A224-2BAD3AA89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2181" y="1015779"/>
              <a:ext cx="914400" cy="914400"/>
            </a:xfrm>
            <a:prstGeom prst="rect">
              <a:avLst/>
            </a:prstGeom>
          </p:spPr>
        </p:pic>
        <p:pic>
          <p:nvPicPr>
            <p:cNvPr id="33" name="Grafik 32" descr="Gruppe">
              <a:extLst>
                <a:ext uri="{FF2B5EF4-FFF2-40B4-BE49-F238E27FC236}">
                  <a16:creationId xmlns:a16="http://schemas.microsoft.com/office/drawing/2014/main" id="{0C9D3AB4-5F47-4E53-90A0-ACE534677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86108" y="1015779"/>
              <a:ext cx="914400" cy="914400"/>
            </a:xfrm>
            <a:prstGeom prst="rect">
              <a:avLst/>
            </a:prstGeom>
          </p:spPr>
        </p:pic>
        <p:pic>
          <p:nvPicPr>
            <p:cNvPr id="34" name="Grafik 33" descr="Gruppe">
              <a:extLst>
                <a:ext uri="{FF2B5EF4-FFF2-40B4-BE49-F238E27FC236}">
                  <a16:creationId xmlns:a16="http://schemas.microsoft.com/office/drawing/2014/main" id="{3C8BC3DE-489B-4B7C-9F80-EBDAE6D8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8710" y="1015779"/>
              <a:ext cx="914400" cy="914400"/>
            </a:xfrm>
            <a:prstGeom prst="rect">
              <a:avLst/>
            </a:prstGeom>
          </p:spPr>
        </p:pic>
        <p:pic>
          <p:nvPicPr>
            <p:cNvPr id="35" name="Grafik 34" descr="Gruppe">
              <a:extLst>
                <a:ext uri="{FF2B5EF4-FFF2-40B4-BE49-F238E27FC236}">
                  <a16:creationId xmlns:a16="http://schemas.microsoft.com/office/drawing/2014/main" id="{DB85799E-8D30-4285-8A57-ED734FBF2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32637" y="1015779"/>
              <a:ext cx="914400" cy="914400"/>
            </a:xfrm>
            <a:prstGeom prst="rect">
              <a:avLst/>
            </a:prstGeom>
          </p:spPr>
        </p:pic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2296A5E1-C8BA-4021-B3F3-EF131377E072}"/>
              </a:ext>
            </a:extLst>
          </p:cNvPr>
          <p:cNvGrpSpPr/>
          <p:nvPr/>
        </p:nvGrpSpPr>
        <p:grpSpPr>
          <a:xfrm>
            <a:off x="939579" y="1963308"/>
            <a:ext cx="4007458" cy="914400"/>
            <a:chOff x="939579" y="1015779"/>
            <a:chExt cx="4007458" cy="914400"/>
          </a:xfrm>
        </p:grpSpPr>
        <p:pic>
          <p:nvPicPr>
            <p:cNvPr id="42" name="Grafik 41" descr="Gruppe">
              <a:extLst>
                <a:ext uri="{FF2B5EF4-FFF2-40B4-BE49-F238E27FC236}">
                  <a16:creationId xmlns:a16="http://schemas.microsoft.com/office/drawing/2014/main" id="{CA9C3C15-8177-433A-8859-CA4FA7008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579" y="1015779"/>
              <a:ext cx="914400" cy="914400"/>
            </a:xfrm>
            <a:prstGeom prst="rect">
              <a:avLst/>
            </a:prstGeom>
          </p:spPr>
        </p:pic>
        <p:pic>
          <p:nvPicPr>
            <p:cNvPr id="45" name="Grafik 44" descr="Gruppe">
              <a:extLst>
                <a:ext uri="{FF2B5EF4-FFF2-40B4-BE49-F238E27FC236}">
                  <a16:creationId xmlns:a16="http://schemas.microsoft.com/office/drawing/2014/main" id="{C34798C4-4C3B-4475-B05D-4736F8136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2181" y="1015779"/>
              <a:ext cx="914400" cy="914400"/>
            </a:xfrm>
            <a:prstGeom prst="rect">
              <a:avLst/>
            </a:prstGeom>
          </p:spPr>
        </p:pic>
        <p:pic>
          <p:nvPicPr>
            <p:cNvPr id="46" name="Grafik 45" descr="Gruppe">
              <a:extLst>
                <a:ext uri="{FF2B5EF4-FFF2-40B4-BE49-F238E27FC236}">
                  <a16:creationId xmlns:a16="http://schemas.microsoft.com/office/drawing/2014/main" id="{780C9109-4AF5-4D85-BCCC-3F148BF2F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86108" y="1015779"/>
              <a:ext cx="914400" cy="914400"/>
            </a:xfrm>
            <a:prstGeom prst="rect">
              <a:avLst/>
            </a:prstGeom>
          </p:spPr>
        </p:pic>
        <p:pic>
          <p:nvPicPr>
            <p:cNvPr id="47" name="Grafik 46" descr="Gruppe">
              <a:extLst>
                <a:ext uri="{FF2B5EF4-FFF2-40B4-BE49-F238E27FC236}">
                  <a16:creationId xmlns:a16="http://schemas.microsoft.com/office/drawing/2014/main" id="{79CFA987-7D64-4E5C-9B3E-9FF6BF25E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8710" y="1015779"/>
              <a:ext cx="914400" cy="914400"/>
            </a:xfrm>
            <a:prstGeom prst="rect">
              <a:avLst/>
            </a:prstGeom>
          </p:spPr>
        </p:pic>
        <p:pic>
          <p:nvPicPr>
            <p:cNvPr id="48" name="Grafik 47" descr="Gruppe">
              <a:extLst>
                <a:ext uri="{FF2B5EF4-FFF2-40B4-BE49-F238E27FC236}">
                  <a16:creationId xmlns:a16="http://schemas.microsoft.com/office/drawing/2014/main" id="{4E6866CE-58CB-423B-B8CC-DA1D8BD3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32637" y="1015779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5D6A08E4-201B-42A7-A297-A08221B03723}"/>
              </a:ext>
            </a:extLst>
          </p:cNvPr>
          <p:cNvGrpSpPr/>
          <p:nvPr/>
        </p:nvGrpSpPr>
        <p:grpSpPr>
          <a:xfrm>
            <a:off x="939579" y="2704104"/>
            <a:ext cx="4007458" cy="914400"/>
            <a:chOff x="939579" y="1015779"/>
            <a:chExt cx="4007458" cy="914400"/>
          </a:xfrm>
        </p:grpSpPr>
        <p:pic>
          <p:nvPicPr>
            <p:cNvPr id="50" name="Grafik 49" descr="Gruppe">
              <a:extLst>
                <a:ext uri="{FF2B5EF4-FFF2-40B4-BE49-F238E27FC236}">
                  <a16:creationId xmlns:a16="http://schemas.microsoft.com/office/drawing/2014/main" id="{5C6862F4-FA43-439B-A07C-09A333C2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579" y="1015779"/>
              <a:ext cx="914400" cy="914400"/>
            </a:xfrm>
            <a:prstGeom prst="rect">
              <a:avLst/>
            </a:prstGeom>
          </p:spPr>
        </p:pic>
        <p:pic>
          <p:nvPicPr>
            <p:cNvPr id="51" name="Grafik 50" descr="Gruppe">
              <a:extLst>
                <a:ext uri="{FF2B5EF4-FFF2-40B4-BE49-F238E27FC236}">
                  <a16:creationId xmlns:a16="http://schemas.microsoft.com/office/drawing/2014/main" id="{2A09217F-3339-4ED0-AF9C-5671DA039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2181" y="1015779"/>
              <a:ext cx="914400" cy="914400"/>
            </a:xfrm>
            <a:prstGeom prst="rect">
              <a:avLst/>
            </a:prstGeom>
          </p:spPr>
        </p:pic>
        <p:pic>
          <p:nvPicPr>
            <p:cNvPr id="52" name="Grafik 51" descr="Gruppe">
              <a:extLst>
                <a:ext uri="{FF2B5EF4-FFF2-40B4-BE49-F238E27FC236}">
                  <a16:creationId xmlns:a16="http://schemas.microsoft.com/office/drawing/2014/main" id="{E18B080C-0480-44D2-8BA7-E80F92D4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86108" y="1015779"/>
              <a:ext cx="914400" cy="914400"/>
            </a:xfrm>
            <a:prstGeom prst="rect">
              <a:avLst/>
            </a:prstGeom>
          </p:spPr>
        </p:pic>
        <p:pic>
          <p:nvPicPr>
            <p:cNvPr id="53" name="Grafik 52" descr="Gruppe">
              <a:extLst>
                <a:ext uri="{FF2B5EF4-FFF2-40B4-BE49-F238E27FC236}">
                  <a16:creationId xmlns:a16="http://schemas.microsoft.com/office/drawing/2014/main" id="{99B782C4-F6FF-4C57-AE07-CE78436BA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8710" y="1015779"/>
              <a:ext cx="914400" cy="914400"/>
            </a:xfrm>
            <a:prstGeom prst="rect">
              <a:avLst/>
            </a:prstGeom>
          </p:spPr>
        </p:pic>
        <p:pic>
          <p:nvPicPr>
            <p:cNvPr id="54" name="Grafik 53" descr="Gruppe">
              <a:extLst>
                <a:ext uri="{FF2B5EF4-FFF2-40B4-BE49-F238E27FC236}">
                  <a16:creationId xmlns:a16="http://schemas.microsoft.com/office/drawing/2014/main" id="{D9462578-0DA0-46EF-9A9C-DCCF6B02B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32637" y="1015779"/>
              <a:ext cx="914400" cy="914400"/>
            </a:xfrm>
            <a:prstGeom prst="rect">
              <a:avLst/>
            </a:prstGeom>
          </p:spPr>
        </p:pic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68EF6B4D-AE9C-45FD-8707-C0E37B84247B}"/>
              </a:ext>
            </a:extLst>
          </p:cNvPr>
          <p:cNvGrpSpPr/>
          <p:nvPr/>
        </p:nvGrpSpPr>
        <p:grpSpPr>
          <a:xfrm>
            <a:off x="939579" y="3508590"/>
            <a:ext cx="4007458" cy="914400"/>
            <a:chOff x="939579" y="1015779"/>
            <a:chExt cx="4007458" cy="914400"/>
          </a:xfrm>
        </p:grpSpPr>
        <p:pic>
          <p:nvPicPr>
            <p:cNvPr id="56" name="Grafik 55" descr="Gruppe">
              <a:extLst>
                <a:ext uri="{FF2B5EF4-FFF2-40B4-BE49-F238E27FC236}">
                  <a16:creationId xmlns:a16="http://schemas.microsoft.com/office/drawing/2014/main" id="{E7BB7F70-08E6-486E-BBC5-71804A06A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579" y="1015779"/>
              <a:ext cx="914400" cy="914400"/>
            </a:xfrm>
            <a:prstGeom prst="rect">
              <a:avLst/>
            </a:prstGeom>
          </p:spPr>
        </p:pic>
        <p:pic>
          <p:nvPicPr>
            <p:cNvPr id="57" name="Grafik 56" descr="Gruppe">
              <a:extLst>
                <a:ext uri="{FF2B5EF4-FFF2-40B4-BE49-F238E27FC236}">
                  <a16:creationId xmlns:a16="http://schemas.microsoft.com/office/drawing/2014/main" id="{B6E99529-9ACB-40E2-9D06-22BE18731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2181" y="1015779"/>
              <a:ext cx="914400" cy="914400"/>
            </a:xfrm>
            <a:prstGeom prst="rect">
              <a:avLst/>
            </a:prstGeom>
          </p:spPr>
        </p:pic>
        <p:pic>
          <p:nvPicPr>
            <p:cNvPr id="58" name="Grafik 57" descr="Gruppe">
              <a:extLst>
                <a:ext uri="{FF2B5EF4-FFF2-40B4-BE49-F238E27FC236}">
                  <a16:creationId xmlns:a16="http://schemas.microsoft.com/office/drawing/2014/main" id="{9E43351F-2A7D-4CBF-87F1-0C53D6F93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86108" y="1015779"/>
              <a:ext cx="914400" cy="914400"/>
            </a:xfrm>
            <a:prstGeom prst="rect">
              <a:avLst/>
            </a:prstGeom>
          </p:spPr>
        </p:pic>
        <p:pic>
          <p:nvPicPr>
            <p:cNvPr id="59" name="Grafik 58" descr="Gruppe">
              <a:extLst>
                <a:ext uri="{FF2B5EF4-FFF2-40B4-BE49-F238E27FC236}">
                  <a16:creationId xmlns:a16="http://schemas.microsoft.com/office/drawing/2014/main" id="{3BC6785C-B6D4-4D5E-BC95-DCCE70C24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8710" y="1015779"/>
              <a:ext cx="914400" cy="914400"/>
            </a:xfrm>
            <a:prstGeom prst="rect">
              <a:avLst/>
            </a:prstGeom>
          </p:spPr>
        </p:pic>
        <p:pic>
          <p:nvPicPr>
            <p:cNvPr id="60" name="Grafik 59" descr="Gruppe">
              <a:extLst>
                <a:ext uri="{FF2B5EF4-FFF2-40B4-BE49-F238E27FC236}">
                  <a16:creationId xmlns:a16="http://schemas.microsoft.com/office/drawing/2014/main" id="{177E8A00-876F-487A-AF71-33B1A321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32637" y="1015779"/>
              <a:ext cx="914400" cy="914400"/>
            </a:xfrm>
            <a:prstGeom prst="rect">
              <a:avLst/>
            </a:prstGeom>
          </p:spPr>
        </p:pic>
      </p:grpSp>
      <p:pic>
        <p:nvPicPr>
          <p:cNvPr id="63" name="Grafik 62" descr="Gruppe">
            <a:extLst>
              <a:ext uri="{FF2B5EF4-FFF2-40B4-BE49-F238E27FC236}">
                <a16:creationId xmlns:a16="http://schemas.microsoft.com/office/drawing/2014/main" id="{DECF3897-2654-4665-A184-59A6972CD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230" y="446109"/>
            <a:ext cx="913795" cy="962771"/>
          </a:xfrm>
          <a:prstGeom prst="rect">
            <a:avLst/>
          </a:prstGeom>
        </p:spPr>
      </p:pic>
      <p:pic>
        <p:nvPicPr>
          <p:cNvPr id="64" name="Grafik 63" descr="Gruppe">
            <a:extLst>
              <a:ext uri="{FF2B5EF4-FFF2-40B4-BE49-F238E27FC236}">
                <a16:creationId xmlns:a16="http://schemas.microsoft.com/office/drawing/2014/main" id="{CECB0082-7DC5-44CF-BCBC-596217964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321" y="446109"/>
            <a:ext cx="913795" cy="962771"/>
          </a:xfrm>
          <a:prstGeom prst="rect">
            <a:avLst/>
          </a:prstGeom>
        </p:spPr>
      </p:pic>
      <p:pic>
        <p:nvPicPr>
          <p:cNvPr id="65" name="Grafik 64" descr="Gruppe">
            <a:extLst>
              <a:ext uri="{FF2B5EF4-FFF2-40B4-BE49-F238E27FC236}">
                <a16:creationId xmlns:a16="http://schemas.microsoft.com/office/drawing/2014/main" id="{7EAB9713-A5AA-45A5-B1E8-4AF1C4E74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7736" y="446109"/>
            <a:ext cx="913795" cy="962771"/>
          </a:xfrm>
          <a:prstGeom prst="rect">
            <a:avLst/>
          </a:prstGeom>
        </p:spPr>
      </p:pic>
      <p:pic>
        <p:nvPicPr>
          <p:cNvPr id="66" name="Grafik 65" descr="Gruppe">
            <a:extLst>
              <a:ext uri="{FF2B5EF4-FFF2-40B4-BE49-F238E27FC236}">
                <a16:creationId xmlns:a16="http://schemas.microsoft.com/office/drawing/2014/main" id="{30782275-CC4E-4C71-AEA9-1D3BB0B7B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27" y="446109"/>
            <a:ext cx="913795" cy="962771"/>
          </a:xfrm>
          <a:prstGeom prst="rect">
            <a:avLst/>
          </a:prstGeom>
        </p:spPr>
      </p:pic>
      <p:pic>
        <p:nvPicPr>
          <p:cNvPr id="67" name="Grafik 66" descr="Gruppe">
            <a:extLst>
              <a:ext uri="{FF2B5EF4-FFF2-40B4-BE49-F238E27FC236}">
                <a16:creationId xmlns:a16="http://schemas.microsoft.com/office/drawing/2014/main" id="{96952322-12CC-4E9B-B4AC-D940E60CC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3242" y="446109"/>
            <a:ext cx="913795" cy="96277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2C96D24-A3F6-4FF3-9510-0136D4916D1D}"/>
              </a:ext>
            </a:extLst>
          </p:cNvPr>
          <p:cNvSpPr txBox="1"/>
          <p:nvPr/>
        </p:nvSpPr>
        <p:spPr>
          <a:xfrm>
            <a:off x="2181308" y="4847139"/>
            <a:ext cx="153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130 ansatte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8B02D011-1497-49C4-940A-193ED6A32D7A}"/>
              </a:ext>
            </a:extLst>
          </p:cNvPr>
          <p:cNvGrpSpPr/>
          <p:nvPr/>
        </p:nvGrpSpPr>
        <p:grpSpPr>
          <a:xfrm>
            <a:off x="7244965" y="297563"/>
            <a:ext cx="3601941" cy="1527221"/>
            <a:chOff x="7187979" y="936106"/>
            <a:chExt cx="3601941" cy="1527221"/>
          </a:xfrm>
          <a:solidFill>
            <a:srgbClr val="FF0000"/>
          </a:solidFill>
        </p:grpSpPr>
        <p:pic>
          <p:nvPicPr>
            <p:cNvPr id="68" name="Grafik 67" descr="Gruppe">
              <a:extLst>
                <a:ext uri="{FF2B5EF4-FFF2-40B4-BE49-F238E27FC236}">
                  <a16:creationId xmlns:a16="http://schemas.microsoft.com/office/drawing/2014/main" id="{6E2D7975-3DCA-465A-9E35-87F0FE77D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87979" y="936108"/>
              <a:ext cx="1295248" cy="1527219"/>
            </a:xfrm>
            <a:prstGeom prst="rect">
              <a:avLst/>
            </a:prstGeom>
          </p:spPr>
        </p:pic>
        <p:pic>
          <p:nvPicPr>
            <p:cNvPr id="69" name="Grafik 68" descr="Gruppe">
              <a:extLst>
                <a:ext uri="{FF2B5EF4-FFF2-40B4-BE49-F238E27FC236}">
                  <a16:creationId xmlns:a16="http://schemas.microsoft.com/office/drawing/2014/main" id="{30932C9D-5335-4D15-9A0F-813C238D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83095" y="936106"/>
              <a:ext cx="1295248" cy="1527219"/>
            </a:xfrm>
            <a:prstGeom prst="rect">
              <a:avLst/>
            </a:prstGeom>
          </p:spPr>
        </p:pic>
        <p:pic>
          <p:nvPicPr>
            <p:cNvPr id="70" name="Grafik 69" descr="Gruppe">
              <a:extLst>
                <a:ext uri="{FF2B5EF4-FFF2-40B4-BE49-F238E27FC236}">
                  <a16:creationId xmlns:a16="http://schemas.microsoft.com/office/drawing/2014/main" id="{E4918028-3A8A-466C-87C3-95B892CA2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78211" y="936106"/>
              <a:ext cx="1295248" cy="1527219"/>
            </a:xfrm>
            <a:prstGeom prst="rect">
              <a:avLst/>
            </a:prstGeom>
          </p:spPr>
        </p:pic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4AECBB86-98EB-466C-85E5-4492BA4FA651}"/>
                </a:ext>
              </a:extLst>
            </p:cNvPr>
            <p:cNvSpPr txBox="1"/>
            <p:nvPr/>
          </p:nvSpPr>
          <p:spPr>
            <a:xfrm>
              <a:off x="10301533" y="1138174"/>
              <a:ext cx="488387" cy="1020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</p:grpSp>
      <p:sp>
        <p:nvSpPr>
          <p:cNvPr id="71" name="Tekstfelt 70">
            <a:extLst>
              <a:ext uri="{FF2B5EF4-FFF2-40B4-BE49-F238E27FC236}">
                <a16:creationId xmlns:a16="http://schemas.microsoft.com/office/drawing/2014/main" id="{85F3BEFE-61DF-4ACF-B9D1-1B11E6B5CA8F}"/>
              </a:ext>
            </a:extLst>
          </p:cNvPr>
          <p:cNvSpPr txBox="1"/>
          <p:nvPr/>
        </p:nvSpPr>
        <p:spPr>
          <a:xfrm>
            <a:off x="10038561" y="1730717"/>
            <a:ext cx="488387" cy="10206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72" name="Grafik 71" descr="Gruppe">
            <a:extLst>
              <a:ext uri="{FF2B5EF4-FFF2-40B4-BE49-F238E27FC236}">
                <a16:creationId xmlns:a16="http://schemas.microsoft.com/office/drawing/2014/main" id="{39A25849-9C3A-4F4F-BCA3-408BC3FB6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4965" y="1864124"/>
            <a:ext cx="1295248" cy="1527219"/>
          </a:xfrm>
          <a:prstGeom prst="rect">
            <a:avLst/>
          </a:prstGeom>
        </p:spPr>
      </p:pic>
      <p:pic>
        <p:nvPicPr>
          <p:cNvPr id="73" name="Grafik 72" descr="Gruppe">
            <a:extLst>
              <a:ext uri="{FF2B5EF4-FFF2-40B4-BE49-F238E27FC236}">
                <a16:creationId xmlns:a16="http://schemas.microsoft.com/office/drawing/2014/main" id="{3829722A-BB2D-46B8-AA48-2B382D1FCE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2264" t="-48130" r="-72264" b="47116"/>
          <a:stretch/>
        </p:blipFill>
        <p:spPr>
          <a:xfrm>
            <a:off x="8440147" y="1143114"/>
            <a:ext cx="1295248" cy="152721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A3563446-DB78-48AC-82F8-BCFE958A5AC6}"/>
              </a:ext>
            </a:extLst>
          </p:cNvPr>
          <p:cNvSpPr txBox="1"/>
          <p:nvPr/>
        </p:nvSpPr>
        <p:spPr>
          <a:xfrm>
            <a:off x="7631540" y="1573365"/>
            <a:ext cx="331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Sygefravær efter fusion</a:t>
            </a: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AE105BC8-AFC5-4448-A9EF-873F07D8814A}"/>
              </a:ext>
            </a:extLst>
          </p:cNvPr>
          <p:cNvSpPr txBox="1"/>
          <p:nvPr/>
        </p:nvSpPr>
        <p:spPr>
          <a:xfrm>
            <a:off x="7631540" y="3182950"/>
            <a:ext cx="331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Blev reduceret med 57%</a:t>
            </a:r>
          </a:p>
        </p:txBody>
      </p:sp>
      <p:pic>
        <p:nvPicPr>
          <p:cNvPr id="75" name="Grafik 74" descr="Gruppe">
            <a:extLst>
              <a:ext uri="{FF2B5EF4-FFF2-40B4-BE49-F238E27FC236}">
                <a16:creationId xmlns:a16="http://schemas.microsoft.com/office/drawing/2014/main" id="{711E300A-A472-460D-B5B2-C5942B363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3860" y="3360300"/>
            <a:ext cx="1295248" cy="1527219"/>
          </a:xfrm>
          <a:prstGeom prst="rect">
            <a:avLst/>
          </a:prstGeom>
        </p:spPr>
      </p:pic>
      <p:pic>
        <p:nvPicPr>
          <p:cNvPr id="76" name="Grafik 75" descr="Gruppe">
            <a:extLst>
              <a:ext uri="{FF2B5EF4-FFF2-40B4-BE49-F238E27FC236}">
                <a16:creationId xmlns:a16="http://schemas.microsoft.com/office/drawing/2014/main" id="{D1B17FDA-FF3F-44D3-946F-D97B76CE6A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4470" t="669" r="-44470" b="669"/>
          <a:stretch/>
        </p:blipFill>
        <p:spPr>
          <a:xfrm>
            <a:off x="8366198" y="3367616"/>
            <a:ext cx="1295248" cy="152721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0267A296-2D3F-44E8-93D1-FF15CA25B112}"/>
              </a:ext>
            </a:extLst>
          </p:cNvPr>
          <p:cNvSpPr txBox="1"/>
          <p:nvPr/>
        </p:nvSpPr>
        <p:spPr>
          <a:xfrm>
            <a:off x="8757305" y="4518187"/>
            <a:ext cx="344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7" name="Tekstfelt 76">
            <a:extLst>
              <a:ext uri="{FF2B5EF4-FFF2-40B4-BE49-F238E27FC236}">
                <a16:creationId xmlns:a16="http://schemas.microsoft.com/office/drawing/2014/main" id="{0BC631D5-96C5-40F4-9A28-215E3B070858}"/>
              </a:ext>
            </a:extLst>
          </p:cNvPr>
          <p:cNvSpPr txBox="1"/>
          <p:nvPr/>
        </p:nvSpPr>
        <p:spPr>
          <a:xfrm>
            <a:off x="7140271" y="4771279"/>
            <a:ext cx="366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Besparelse på 5,93 fuldtidsstillinger</a:t>
            </a:r>
          </a:p>
        </p:txBody>
      </p:sp>
    </p:spTree>
    <p:extLst>
      <p:ext uri="{BB962C8B-B14F-4D97-AF65-F5344CB8AC3E}">
        <p14:creationId xmlns:p14="http://schemas.microsoft.com/office/powerpoint/2010/main" val="2279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74" grpId="0"/>
      <p:bldP spid="14" grpId="0" animBg="1"/>
      <p:bldP spid="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089976" y="6028370"/>
            <a:ext cx="95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chemeClr val="bg1"/>
                </a:solidFill>
              </a:rPr>
              <a:t>Påvirkning af tilfredshed og innovation</a:t>
            </a:r>
          </a:p>
        </p:txBody>
      </p:sp>
      <p:pic>
        <p:nvPicPr>
          <p:cNvPr id="63" name="Grafik 62" descr="Gruppe">
            <a:extLst>
              <a:ext uri="{FF2B5EF4-FFF2-40B4-BE49-F238E27FC236}">
                <a16:creationId xmlns:a16="http://schemas.microsoft.com/office/drawing/2014/main" id="{DECF3897-2654-4665-A184-59A6972CD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230" y="462011"/>
            <a:ext cx="913795" cy="96277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2C96D24-A3F6-4FF3-9510-0136D4916D1D}"/>
              </a:ext>
            </a:extLst>
          </p:cNvPr>
          <p:cNvSpPr txBox="1"/>
          <p:nvPr/>
        </p:nvSpPr>
        <p:spPr>
          <a:xfrm>
            <a:off x="1240070" y="4649387"/>
            <a:ext cx="366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Medarbejdertilfredshed på 95%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8B02D011-1497-49C4-940A-193ED6A32D7A}"/>
              </a:ext>
            </a:extLst>
          </p:cNvPr>
          <p:cNvGrpSpPr/>
          <p:nvPr/>
        </p:nvGrpSpPr>
        <p:grpSpPr>
          <a:xfrm>
            <a:off x="6971525" y="619148"/>
            <a:ext cx="3601941" cy="1527221"/>
            <a:chOff x="7187979" y="936106"/>
            <a:chExt cx="3601941" cy="1527221"/>
          </a:xfrm>
          <a:solidFill>
            <a:srgbClr val="00B050"/>
          </a:solidFill>
        </p:grpSpPr>
        <p:pic>
          <p:nvPicPr>
            <p:cNvPr id="68" name="Grafik 67" descr="Gruppe">
              <a:extLst>
                <a:ext uri="{FF2B5EF4-FFF2-40B4-BE49-F238E27FC236}">
                  <a16:creationId xmlns:a16="http://schemas.microsoft.com/office/drawing/2014/main" id="{6E2D7975-3DCA-465A-9E35-87F0FE77D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87979" y="936108"/>
              <a:ext cx="1295248" cy="1527219"/>
            </a:xfrm>
            <a:prstGeom prst="rect">
              <a:avLst/>
            </a:prstGeom>
          </p:spPr>
        </p:pic>
        <p:pic>
          <p:nvPicPr>
            <p:cNvPr id="69" name="Grafik 68" descr="Gruppe">
              <a:extLst>
                <a:ext uri="{FF2B5EF4-FFF2-40B4-BE49-F238E27FC236}">
                  <a16:creationId xmlns:a16="http://schemas.microsoft.com/office/drawing/2014/main" id="{30932C9D-5335-4D15-9A0F-813C238D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83095" y="936106"/>
              <a:ext cx="1295248" cy="1527219"/>
            </a:xfrm>
            <a:prstGeom prst="rect">
              <a:avLst/>
            </a:prstGeom>
          </p:spPr>
        </p:pic>
        <p:pic>
          <p:nvPicPr>
            <p:cNvPr id="70" name="Grafik 69" descr="Gruppe">
              <a:extLst>
                <a:ext uri="{FF2B5EF4-FFF2-40B4-BE49-F238E27FC236}">
                  <a16:creationId xmlns:a16="http://schemas.microsoft.com/office/drawing/2014/main" id="{E4918028-3A8A-466C-87C3-95B892CA2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78211" y="936106"/>
              <a:ext cx="1295248" cy="1527219"/>
            </a:xfrm>
            <a:prstGeom prst="rect">
              <a:avLst/>
            </a:prstGeom>
          </p:spPr>
        </p:pic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4AECBB86-98EB-466C-85E5-4492BA4FA651}"/>
                </a:ext>
              </a:extLst>
            </p:cNvPr>
            <p:cNvSpPr txBox="1"/>
            <p:nvPr/>
          </p:nvSpPr>
          <p:spPr>
            <a:xfrm>
              <a:off x="10301533" y="1138174"/>
              <a:ext cx="488387" cy="1020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</p:grpSp>
      <p:sp>
        <p:nvSpPr>
          <p:cNvPr id="13" name="Tekstfelt 12">
            <a:extLst>
              <a:ext uri="{FF2B5EF4-FFF2-40B4-BE49-F238E27FC236}">
                <a16:creationId xmlns:a16="http://schemas.microsoft.com/office/drawing/2014/main" id="{A3563446-DB78-48AC-82F8-BCFE958A5AC6}"/>
              </a:ext>
            </a:extLst>
          </p:cNvPr>
          <p:cNvSpPr txBox="1"/>
          <p:nvPr/>
        </p:nvSpPr>
        <p:spPr>
          <a:xfrm>
            <a:off x="6191369" y="4510887"/>
            <a:ext cx="21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Medarbejderdreven</a:t>
            </a:r>
          </a:p>
          <a:p>
            <a:pPr algn="ctr"/>
            <a:r>
              <a:rPr lang="da-DK" dirty="0"/>
              <a:t> innovation</a:t>
            </a:r>
          </a:p>
        </p:txBody>
      </p:sp>
      <p:pic>
        <p:nvPicPr>
          <p:cNvPr id="4" name="Grafik 3" descr="Gruppesucces">
            <a:extLst>
              <a:ext uri="{FF2B5EF4-FFF2-40B4-BE49-F238E27FC236}">
                <a16:creationId xmlns:a16="http://schemas.microsoft.com/office/drawing/2014/main" id="{0C80B8E8-0745-44F0-9B70-E02AAF109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6609" y="499631"/>
            <a:ext cx="914400" cy="914400"/>
          </a:xfrm>
          <a:prstGeom prst="rect">
            <a:avLst/>
          </a:prstGeom>
        </p:spPr>
      </p:pic>
      <p:sp>
        <p:nvSpPr>
          <p:cNvPr id="61" name="Tekstfelt 60">
            <a:extLst>
              <a:ext uri="{FF2B5EF4-FFF2-40B4-BE49-F238E27FC236}">
                <a16:creationId xmlns:a16="http://schemas.microsoft.com/office/drawing/2014/main" id="{546DB46C-9624-47E9-809E-46E4F2AD3233}"/>
              </a:ext>
            </a:extLst>
          </p:cNvPr>
          <p:cNvSpPr txBox="1"/>
          <p:nvPr/>
        </p:nvSpPr>
        <p:spPr>
          <a:xfrm>
            <a:off x="1618534" y="1038778"/>
            <a:ext cx="237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62" name="Grafik 61" descr="Gruppesucces">
            <a:extLst>
              <a:ext uri="{FF2B5EF4-FFF2-40B4-BE49-F238E27FC236}">
                <a16:creationId xmlns:a16="http://schemas.microsoft.com/office/drawing/2014/main" id="{158E5F8F-E2CB-4693-8A35-0BE5D156F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6593" y="499655"/>
            <a:ext cx="914400" cy="914400"/>
          </a:xfrm>
          <a:prstGeom prst="rect">
            <a:avLst/>
          </a:prstGeom>
        </p:spPr>
      </p:pic>
      <p:pic>
        <p:nvPicPr>
          <p:cNvPr id="78" name="Grafik 77" descr="Gruppesucces">
            <a:extLst>
              <a:ext uri="{FF2B5EF4-FFF2-40B4-BE49-F238E27FC236}">
                <a16:creationId xmlns:a16="http://schemas.microsoft.com/office/drawing/2014/main" id="{E7D7FADB-6ACA-489A-A6FF-B578AF3B6E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8925" y="506589"/>
            <a:ext cx="914400" cy="914400"/>
          </a:xfrm>
          <a:prstGeom prst="rect">
            <a:avLst/>
          </a:prstGeom>
        </p:spPr>
      </p:pic>
      <p:pic>
        <p:nvPicPr>
          <p:cNvPr id="79" name="Grafik 78" descr="Gruppesucces">
            <a:extLst>
              <a:ext uri="{FF2B5EF4-FFF2-40B4-BE49-F238E27FC236}">
                <a16:creationId xmlns:a16="http://schemas.microsoft.com/office/drawing/2014/main" id="{762827F5-3C5C-4044-9039-9732AD3388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909" y="506589"/>
            <a:ext cx="914400" cy="9144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E6C92600-9A28-4343-B769-D7757CADEAB2}"/>
              </a:ext>
            </a:extLst>
          </p:cNvPr>
          <p:cNvGrpSpPr/>
          <p:nvPr/>
        </p:nvGrpSpPr>
        <p:grpSpPr>
          <a:xfrm>
            <a:off x="1003811" y="1225206"/>
            <a:ext cx="4031911" cy="924398"/>
            <a:chOff x="997064" y="1354985"/>
            <a:chExt cx="4031911" cy="924398"/>
          </a:xfrm>
          <a:solidFill>
            <a:srgbClr val="00B050"/>
          </a:solidFill>
        </p:grpSpPr>
        <p:pic>
          <p:nvPicPr>
            <p:cNvPr id="80" name="Grafik 79" descr="Gruppesucces">
              <a:extLst>
                <a:ext uri="{FF2B5EF4-FFF2-40B4-BE49-F238E27FC236}">
                  <a16:creationId xmlns:a16="http://schemas.microsoft.com/office/drawing/2014/main" id="{8319C0B6-4948-4325-A395-C37628BD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62259" y="1364983"/>
              <a:ext cx="914400" cy="914400"/>
            </a:xfrm>
            <a:prstGeom prst="rect">
              <a:avLst/>
            </a:prstGeom>
          </p:spPr>
        </p:pic>
        <p:pic>
          <p:nvPicPr>
            <p:cNvPr id="81" name="Grafik 80" descr="Gruppesucces">
              <a:extLst>
                <a:ext uri="{FF2B5EF4-FFF2-40B4-BE49-F238E27FC236}">
                  <a16:creationId xmlns:a16="http://schemas.microsoft.com/office/drawing/2014/main" id="{0CA26C13-C81E-40A1-9BD6-DD263D6F8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4591" y="1354985"/>
              <a:ext cx="914400" cy="914400"/>
            </a:xfrm>
            <a:prstGeom prst="rect">
              <a:avLst/>
            </a:prstGeom>
          </p:spPr>
        </p:pic>
        <p:pic>
          <p:nvPicPr>
            <p:cNvPr id="82" name="Grafik 81" descr="Gruppesucces">
              <a:extLst>
                <a:ext uri="{FF2B5EF4-FFF2-40B4-BE49-F238E27FC236}">
                  <a16:creationId xmlns:a16="http://schemas.microsoft.com/office/drawing/2014/main" id="{37051993-CDCD-4295-A961-701085480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4575" y="1354985"/>
              <a:ext cx="914400" cy="914400"/>
            </a:xfrm>
            <a:prstGeom prst="rect">
              <a:avLst/>
            </a:prstGeom>
          </p:spPr>
        </p:pic>
        <p:pic>
          <p:nvPicPr>
            <p:cNvPr id="83" name="Grafik 82" descr="Gruppesucces">
              <a:extLst>
                <a:ext uri="{FF2B5EF4-FFF2-40B4-BE49-F238E27FC236}">
                  <a16:creationId xmlns:a16="http://schemas.microsoft.com/office/drawing/2014/main" id="{61739A99-6479-4C39-AADE-E45301ECA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77858" y="1361748"/>
              <a:ext cx="914400" cy="914400"/>
            </a:xfrm>
            <a:prstGeom prst="rect">
              <a:avLst/>
            </a:prstGeom>
          </p:spPr>
        </p:pic>
        <p:pic>
          <p:nvPicPr>
            <p:cNvPr id="84" name="Grafik 83" descr="Gruppesucces">
              <a:extLst>
                <a:ext uri="{FF2B5EF4-FFF2-40B4-BE49-F238E27FC236}">
                  <a16:creationId xmlns:a16="http://schemas.microsoft.com/office/drawing/2014/main" id="{F8E6280E-020B-402D-B59B-79F319200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7064" y="1361748"/>
              <a:ext cx="914400" cy="914400"/>
            </a:xfrm>
            <a:prstGeom prst="rect">
              <a:avLst/>
            </a:prstGeom>
          </p:spPr>
        </p:pic>
      </p:grpSp>
      <p:grpSp>
        <p:nvGrpSpPr>
          <p:cNvPr id="103" name="Gruppe 102">
            <a:extLst>
              <a:ext uri="{FF2B5EF4-FFF2-40B4-BE49-F238E27FC236}">
                <a16:creationId xmlns:a16="http://schemas.microsoft.com/office/drawing/2014/main" id="{B98C9154-8605-40AA-8AF7-9BF8D895698D}"/>
              </a:ext>
            </a:extLst>
          </p:cNvPr>
          <p:cNvGrpSpPr/>
          <p:nvPr/>
        </p:nvGrpSpPr>
        <p:grpSpPr>
          <a:xfrm>
            <a:off x="1003811" y="1962106"/>
            <a:ext cx="4031911" cy="924398"/>
            <a:chOff x="997064" y="1354985"/>
            <a:chExt cx="4031911" cy="924398"/>
          </a:xfrm>
          <a:solidFill>
            <a:srgbClr val="00B050"/>
          </a:solidFill>
        </p:grpSpPr>
        <p:pic>
          <p:nvPicPr>
            <p:cNvPr id="104" name="Grafik 103" descr="Gruppesucces">
              <a:extLst>
                <a:ext uri="{FF2B5EF4-FFF2-40B4-BE49-F238E27FC236}">
                  <a16:creationId xmlns:a16="http://schemas.microsoft.com/office/drawing/2014/main" id="{7E66F587-6215-42F2-8AB1-49F67A752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62259" y="1364983"/>
              <a:ext cx="914400" cy="914400"/>
            </a:xfrm>
            <a:prstGeom prst="rect">
              <a:avLst/>
            </a:prstGeom>
          </p:spPr>
        </p:pic>
        <p:pic>
          <p:nvPicPr>
            <p:cNvPr id="105" name="Grafik 104" descr="Gruppesucces">
              <a:extLst>
                <a:ext uri="{FF2B5EF4-FFF2-40B4-BE49-F238E27FC236}">
                  <a16:creationId xmlns:a16="http://schemas.microsoft.com/office/drawing/2014/main" id="{DA2B2624-D851-497C-8B8B-0798F4701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4591" y="1354985"/>
              <a:ext cx="914400" cy="914400"/>
            </a:xfrm>
            <a:prstGeom prst="rect">
              <a:avLst/>
            </a:prstGeom>
          </p:spPr>
        </p:pic>
        <p:pic>
          <p:nvPicPr>
            <p:cNvPr id="106" name="Grafik 105" descr="Gruppesucces">
              <a:extLst>
                <a:ext uri="{FF2B5EF4-FFF2-40B4-BE49-F238E27FC236}">
                  <a16:creationId xmlns:a16="http://schemas.microsoft.com/office/drawing/2014/main" id="{61F13889-8F2E-443E-AD92-C9F8A947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4575" y="1354985"/>
              <a:ext cx="914400" cy="914400"/>
            </a:xfrm>
            <a:prstGeom prst="rect">
              <a:avLst/>
            </a:prstGeom>
          </p:spPr>
        </p:pic>
        <p:pic>
          <p:nvPicPr>
            <p:cNvPr id="107" name="Grafik 106" descr="Gruppesucces">
              <a:extLst>
                <a:ext uri="{FF2B5EF4-FFF2-40B4-BE49-F238E27FC236}">
                  <a16:creationId xmlns:a16="http://schemas.microsoft.com/office/drawing/2014/main" id="{D5452715-4119-4460-AC3D-18518697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77858" y="1361748"/>
              <a:ext cx="914400" cy="914400"/>
            </a:xfrm>
            <a:prstGeom prst="rect">
              <a:avLst/>
            </a:prstGeom>
          </p:spPr>
        </p:pic>
        <p:pic>
          <p:nvPicPr>
            <p:cNvPr id="108" name="Grafik 107" descr="Gruppesucces">
              <a:extLst>
                <a:ext uri="{FF2B5EF4-FFF2-40B4-BE49-F238E27FC236}">
                  <a16:creationId xmlns:a16="http://schemas.microsoft.com/office/drawing/2014/main" id="{910FBD51-B0BB-45DA-AD18-064EEACFE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7064" y="1361748"/>
              <a:ext cx="914400" cy="914400"/>
            </a:xfrm>
            <a:prstGeom prst="rect">
              <a:avLst/>
            </a:prstGeom>
          </p:spPr>
        </p:pic>
      </p:grpSp>
      <p:grpSp>
        <p:nvGrpSpPr>
          <p:cNvPr id="109" name="Gruppe 108">
            <a:extLst>
              <a:ext uri="{FF2B5EF4-FFF2-40B4-BE49-F238E27FC236}">
                <a16:creationId xmlns:a16="http://schemas.microsoft.com/office/drawing/2014/main" id="{5BA58E4F-BE8A-4CC2-BFAD-D973A0D0B505}"/>
              </a:ext>
            </a:extLst>
          </p:cNvPr>
          <p:cNvGrpSpPr/>
          <p:nvPr/>
        </p:nvGrpSpPr>
        <p:grpSpPr>
          <a:xfrm>
            <a:off x="1003811" y="2680723"/>
            <a:ext cx="4031911" cy="924398"/>
            <a:chOff x="997064" y="1354985"/>
            <a:chExt cx="4031911" cy="924398"/>
          </a:xfrm>
          <a:solidFill>
            <a:srgbClr val="00B050"/>
          </a:solidFill>
        </p:grpSpPr>
        <p:pic>
          <p:nvPicPr>
            <p:cNvPr id="110" name="Grafik 109" descr="Gruppesucces">
              <a:extLst>
                <a:ext uri="{FF2B5EF4-FFF2-40B4-BE49-F238E27FC236}">
                  <a16:creationId xmlns:a16="http://schemas.microsoft.com/office/drawing/2014/main" id="{FD62B750-A018-4CF5-AAEE-09E173E65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62259" y="1364983"/>
              <a:ext cx="914400" cy="914400"/>
            </a:xfrm>
            <a:prstGeom prst="rect">
              <a:avLst/>
            </a:prstGeom>
          </p:spPr>
        </p:pic>
        <p:pic>
          <p:nvPicPr>
            <p:cNvPr id="111" name="Grafik 110" descr="Gruppesucces">
              <a:extLst>
                <a:ext uri="{FF2B5EF4-FFF2-40B4-BE49-F238E27FC236}">
                  <a16:creationId xmlns:a16="http://schemas.microsoft.com/office/drawing/2014/main" id="{10E0C63E-EC0A-4449-8936-FB3865D56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4591" y="1354985"/>
              <a:ext cx="914400" cy="914400"/>
            </a:xfrm>
            <a:prstGeom prst="rect">
              <a:avLst/>
            </a:prstGeom>
          </p:spPr>
        </p:pic>
        <p:pic>
          <p:nvPicPr>
            <p:cNvPr id="112" name="Grafik 111" descr="Gruppesucces">
              <a:extLst>
                <a:ext uri="{FF2B5EF4-FFF2-40B4-BE49-F238E27FC236}">
                  <a16:creationId xmlns:a16="http://schemas.microsoft.com/office/drawing/2014/main" id="{A380C78F-5808-4897-AEB6-EFDCC3602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4575" y="1354985"/>
              <a:ext cx="914400" cy="914400"/>
            </a:xfrm>
            <a:prstGeom prst="rect">
              <a:avLst/>
            </a:prstGeom>
          </p:spPr>
        </p:pic>
        <p:pic>
          <p:nvPicPr>
            <p:cNvPr id="113" name="Grafik 112" descr="Gruppesucces">
              <a:extLst>
                <a:ext uri="{FF2B5EF4-FFF2-40B4-BE49-F238E27FC236}">
                  <a16:creationId xmlns:a16="http://schemas.microsoft.com/office/drawing/2014/main" id="{85EE9171-8AF1-4713-9E81-8F891F7F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77858" y="1361748"/>
              <a:ext cx="914400" cy="914400"/>
            </a:xfrm>
            <a:prstGeom prst="rect">
              <a:avLst/>
            </a:prstGeom>
          </p:spPr>
        </p:pic>
        <p:pic>
          <p:nvPicPr>
            <p:cNvPr id="114" name="Grafik 113" descr="Gruppesucces">
              <a:extLst>
                <a:ext uri="{FF2B5EF4-FFF2-40B4-BE49-F238E27FC236}">
                  <a16:creationId xmlns:a16="http://schemas.microsoft.com/office/drawing/2014/main" id="{945EDDD9-AD55-4FB7-9FB3-422C1A1AB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7064" y="1361748"/>
              <a:ext cx="914400" cy="914400"/>
            </a:xfrm>
            <a:prstGeom prst="rect">
              <a:avLst/>
            </a:prstGeom>
          </p:spPr>
        </p:pic>
      </p:grpSp>
      <p:grpSp>
        <p:nvGrpSpPr>
          <p:cNvPr id="115" name="Gruppe 114">
            <a:extLst>
              <a:ext uri="{FF2B5EF4-FFF2-40B4-BE49-F238E27FC236}">
                <a16:creationId xmlns:a16="http://schemas.microsoft.com/office/drawing/2014/main" id="{FA1B6D9B-6104-4956-A9AC-9685AFC8B943}"/>
              </a:ext>
            </a:extLst>
          </p:cNvPr>
          <p:cNvGrpSpPr/>
          <p:nvPr/>
        </p:nvGrpSpPr>
        <p:grpSpPr>
          <a:xfrm>
            <a:off x="1003811" y="3431370"/>
            <a:ext cx="4031911" cy="924398"/>
            <a:chOff x="997064" y="1354985"/>
            <a:chExt cx="4031911" cy="924398"/>
          </a:xfrm>
          <a:solidFill>
            <a:srgbClr val="00B050"/>
          </a:solidFill>
        </p:grpSpPr>
        <p:pic>
          <p:nvPicPr>
            <p:cNvPr id="116" name="Grafik 115" descr="Gruppesucces">
              <a:extLst>
                <a:ext uri="{FF2B5EF4-FFF2-40B4-BE49-F238E27FC236}">
                  <a16:creationId xmlns:a16="http://schemas.microsoft.com/office/drawing/2014/main" id="{416CD6A7-C1EE-4A38-9A70-A7FC9523F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62259" y="1364983"/>
              <a:ext cx="914400" cy="914400"/>
            </a:xfrm>
            <a:prstGeom prst="rect">
              <a:avLst/>
            </a:prstGeom>
          </p:spPr>
        </p:pic>
        <p:pic>
          <p:nvPicPr>
            <p:cNvPr id="117" name="Grafik 116" descr="Gruppesucces">
              <a:extLst>
                <a:ext uri="{FF2B5EF4-FFF2-40B4-BE49-F238E27FC236}">
                  <a16:creationId xmlns:a16="http://schemas.microsoft.com/office/drawing/2014/main" id="{6046F996-8340-4319-868C-2E2D85AB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4591" y="1354985"/>
              <a:ext cx="914400" cy="914400"/>
            </a:xfrm>
            <a:prstGeom prst="rect">
              <a:avLst/>
            </a:prstGeom>
          </p:spPr>
        </p:pic>
        <p:pic>
          <p:nvPicPr>
            <p:cNvPr id="118" name="Grafik 117" descr="Gruppesucces">
              <a:extLst>
                <a:ext uri="{FF2B5EF4-FFF2-40B4-BE49-F238E27FC236}">
                  <a16:creationId xmlns:a16="http://schemas.microsoft.com/office/drawing/2014/main" id="{F327D41C-6DEF-4758-A4FF-B575395C8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4575" y="1354985"/>
              <a:ext cx="914400" cy="914400"/>
            </a:xfrm>
            <a:prstGeom prst="rect">
              <a:avLst/>
            </a:prstGeom>
          </p:spPr>
        </p:pic>
        <p:pic>
          <p:nvPicPr>
            <p:cNvPr id="119" name="Grafik 118" descr="Gruppesucces">
              <a:extLst>
                <a:ext uri="{FF2B5EF4-FFF2-40B4-BE49-F238E27FC236}">
                  <a16:creationId xmlns:a16="http://schemas.microsoft.com/office/drawing/2014/main" id="{BC0FC730-03AC-42D4-8BA5-FC6EBB2C4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77858" y="1361748"/>
              <a:ext cx="914400" cy="914400"/>
            </a:xfrm>
            <a:prstGeom prst="rect">
              <a:avLst/>
            </a:prstGeom>
          </p:spPr>
        </p:pic>
        <p:pic>
          <p:nvPicPr>
            <p:cNvPr id="120" name="Grafik 119" descr="Gruppesucces">
              <a:extLst>
                <a:ext uri="{FF2B5EF4-FFF2-40B4-BE49-F238E27FC236}">
                  <a16:creationId xmlns:a16="http://schemas.microsoft.com/office/drawing/2014/main" id="{4710A1F8-5AEA-4603-A029-E1D2EA93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7064" y="1361748"/>
              <a:ext cx="914400" cy="914400"/>
            </a:xfrm>
            <a:prstGeom prst="rect">
              <a:avLst/>
            </a:prstGeom>
          </p:spPr>
        </p:pic>
      </p:grpSp>
      <p:pic>
        <p:nvPicPr>
          <p:cNvPr id="15" name="Grafik 14" descr="Elpære">
            <a:extLst>
              <a:ext uri="{FF2B5EF4-FFF2-40B4-BE49-F238E27FC236}">
                <a16:creationId xmlns:a16="http://schemas.microsoft.com/office/drawing/2014/main" id="{18EE6582-355A-4F33-B97E-9C9CF6359D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8722" y="2528428"/>
            <a:ext cx="1527219" cy="1527219"/>
          </a:xfrm>
          <a:prstGeom prst="rect">
            <a:avLst/>
          </a:prstGeom>
        </p:spPr>
      </p:pic>
      <p:pic>
        <p:nvPicPr>
          <p:cNvPr id="17" name="Grafik 16" descr="Mønter">
            <a:extLst>
              <a:ext uri="{FF2B5EF4-FFF2-40B4-BE49-F238E27FC236}">
                <a16:creationId xmlns:a16="http://schemas.microsoft.com/office/drawing/2014/main" id="{4F907DFC-F2E4-4B76-8600-360F9FDEC5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53811" y="2669704"/>
            <a:ext cx="1439986" cy="1439986"/>
          </a:xfrm>
          <a:prstGeom prst="rect">
            <a:avLst/>
          </a:prstGeom>
        </p:spPr>
      </p:pic>
      <p:sp>
        <p:nvSpPr>
          <p:cNvPr id="122" name="Pil: højre 121">
            <a:extLst>
              <a:ext uri="{FF2B5EF4-FFF2-40B4-BE49-F238E27FC236}">
                <a16:creationId xmlns:a16="http://schemas.microsoft.com/office/drawing/2014/main" id="{CF4FD668-0957-4CBD-8B9C-D880F9901753}"/>
              </a:ext>
            </a:extLst>
          </p:cNvPr>
          <p:cNvSpPr/>
          <p:nvPr/>
        </p:nvSpPr>
        <p:spPr>
          <a:xfrm>
            <a:off x="8266773" y="3305738"/>
            <a:ext cx="672454" cy="246523"/>
          </a:xfrm>
          <a:prstGeom prst="rightArrow">
            <a:avLst>
              <a:gd name="adj1" fmla="val 41758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3" name="Tekstfelt 122">
            <a:extLst>
              <a:ext uri="{FF2B5EF4-FFF2-40B4-BE49-F238E27FC236}">
                <a16:creationId xmlns:a16="http://schemas.microsoft.com/office/drawing/2014/main" id="{AE2CC4CD-EDB6-4536-8DBC-5137F82E94F1}"/>
              </a:ext>
            </a:extLst>
          </p:cNvPr>
          <p:cNvSpPr txBox="1"/>
          <p:nvPr/>
        </p:nvSpPr>
        <p:spPr>
          <a:xfrm>
            <a:off x="8866281" y="4510886"/>
            <a:ext cx="21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Skar 10% af udgiftsbudgettet</a:t>
            </a:r>
          </a:p>
        </p:txBody>
      </p:sp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119B9EF7-303D-48C5-BA59-96D9BAC99A32}"/>
              </a:ext>
            </a:extLst>
          </p:cNvPr>
          <p:cNvCxnSpPr>
            <a:cxnSpLocks/>
          </p:cNvCxnSpPr>
          <p:nvPr/>
        </p:nvCxnSpPr>
        <p:spPr>
          <a:xfrm flipH="1">
            <a:off x="7601447" y="1962106"/>
            <a:ext cx="2107096" cy="789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C71CAC8-AE7F-4E57-AF62-295FB5A94B52}"/>
              </a:ext>
            </a:extLst>
          </p:cNvPr>
          <p:cNvCxnSpPr>
            <a:cxnSpLocks/>
          </p:cNvCxnSpPr>
          <p:nvPr/>
        </p:nvCxnSpPr>
        <p:spPr>
          <a:xfrm flipH="1">
            <a:off x="7482178" y="1962106"/>
            <a:ext cx="1311965" cy="645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C7DDF045-346C-4741-B17F-553E2B3E0200}"/>
              </a:ext>
            </a:extLst>
          </p:cNvPr>
          <p:cNvCxnSpPr>
            <a:cxnSpLocks/>
          </p:cNvCxnSpPr>
          <p:nvPr/>
        </p:nvCxnSpPr>
        <p:spPr>
          <a:xfrm flipH="1">
            <a:off x="7378811" y="1962106"/>
            <a:ext cx="612250" cy="566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10928C82-6337-490D-834F-027C917B6833}"/>
              </a:ext>
            </a:extLst>
          </p:cNvPr>
          <p:cNvCxnSpPr/>
          <p:nvPr/>
        </p:nvCxnSpPr>
        <p:spPr>
          <a:xfrm flipH="1">
            <a:off x="7219784" y="1962106"/>
            <a:ext cx="174929" cy="494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61" grpId="0" animBg="1"/>
      <p:bldP spid="122" grpId="0" animBg="1"/>
      <p:bldP spid="1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504" y="4295331"/>
            <a:ext cx="9144000" cy="238760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Samarbejdet dig selv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67454F28-F932-4B4B-9CD4-914C90FCE112}"/>
              </a:ext>
            </a:extLst>
          </p:cNvPr>
          <p:cNvGrpSpPr/>
          <p:nvPr/>
        </p:nvGrpSpPr>
        <p:grpSpPr>
          <a:xfrm>
            <a:off x="2127504" y="969108"/>
            <a:ext cx="3751933" cy="3802682"/>
            <a:chOff x="3922775" y="473432"/>
            <a:chExt cx="4389121" cy="4556265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E118C38-9C2B-4300-B0E0-5A3F37F95FB7}"/>
                </a:ext>
              </a:extLst>
            </p:cNvPr>
            <p:cNvSpPr/>
            <p:nvPr/>
          </p:nvSpPr>
          <p:spPr>
            <a:xfrm rot="18910227">
              <a:off x="5823709" y="2460544"/>
              <a:ext cx="594977" cy="566782"/>
            </a:xfrm>
            <a:custGeom>
              <a:avLst/>
              <a:gdLst>
                <a:gd name="connsiteX0" fmla="*/ 0 w 540565"/>
                <a:gd name="connsiteY0" fmla="*/ 0 h 525529"/>
                <a:gd name="connsiteX1" fmla="*/ 540565 w 540565"/>
                <a:gd name="connsiteY1" fmla="*/ 0 h 525529"/>
                <a:gd name="connsiteX2" fmla="*/ 540565 w 540565"/>
                <a:gd name="connsiteY2" fmla="*/ 525529 h 525529"/>
                <a:gd name="connsiteX3" fmla="*/ 0 w 540565"/>
                <a:gd name="connsiteY3" fmla="*/ 525529 h 525529"/>
                <a:gd name="connsiteX4" fmla="*/ 0 w 540565"/>
                <a:gd name="connsiteY4" fmla="*/ 0 h 525529"/>
                <a:gd name="connsiteX0" fmla="*/ 0 w 540565"/>
                <a:gd name="connsiteY0" fmla="*/ 40195 h 565724"/>
                <a:gd name="connsiteX1" fmla="*/ 266170 w 540565"/>
                <a:gd name="connsiteY1" fmla="*/ 116 h 565724"/>
                <a:gd name="connsiteX2" fmla="*/ 540565 w 540565"/>
                <a:gd name="connsiteY2" fmla="*/ 40195 h 565724"/>
                <a:gd name="connsiteX3" fmla="*/ 540565 w 540565"/>
                <a:gd name="connsiteY3" fmla="*/ 565724 h 565724"/>
                <a:gd name="connsiteX4" fmla="*/ 0 w 540565"/>
                <a:gd name="connsiteY4" fmla="*/ 565724 h 565724"/>
                <a:gd name="connsiteX5" fmla="*/ 0 w 540565"/>
                <a:gd name="connsiteY5" fmla="*/ 40195 h 565724"/>
                <a:gd name="connsiteX0" fmla="*/ 21124 w 561689"/>
                <a:gd name="connsiteY0" fmla="*/ 40195 h 565724"/>
                <a:gd name="connsiteX1" fmla="*/ 287294 w 561689"/>
                <a:gd name="connsiteY1" fmla="*/ 116 h 565724"/>
                <a:gd name="connsiteX2" fmla="*/ 561689 w 561689"/>
                <a:gd name="connsiteY2" fmla="*/ 40195 h 565724"/>
                <a:gd name="connsiteX3" fmla="*/ 561689 w 561689"/>
                <a:gd name="connsiteY3" fmla="*/ 565724 h 565724"/>
                <a:gd name="connsiteX4" fmla="*/ 21124 w 561689"/>
                <a:gd name="connsiteY4" fmla="*/ 565724 h 565724"/>
                <a:gd name="connsiteX5" fmla="*/ 0 w 561689"/>
                <a:gd name="connsiteY5" fmla="*/ 313443 h 565724"/>
                <a:gd name="connsiteX6" fmla="*/ 21124 w 561689"/>
                <a:gd name="connsiteY6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21124 w 575973"/>
                <a:gd name="connsiteY5" fmla="*/ 565724 h 565724"/>
                <a:gd name="connsiteX6" fmla="*/ 0 w 575973"/>
                <a:gd name="connsiteY6" fmla="*/ 313443 h 565724"/>
                <a:gd name="connsiteX7" fmla="*/ 21124 w 575973"/>
                <a:gd name="connsiteY7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49971 w 575973"/>
                <a:gd name="connsiteY5" fmla="*/ 530253 h 565724"/>
                <a:gd name="connsiteX6" fmla="*/ 0 w 575973"/>
                <a:gd name="connsiteY6" fmla="*/ 313443 h 565724"/>
                <a:gd name="connsiteX7" fmla="*/ 21124 w 575973"/>
                <a:gd name="connsiteY7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335293 w 575973"/>
                <a:gd name="connsiteY5" fmla="*/ 563359 h 565724"/>
                <a:gd name="connsiteX6" fmla="*/ 49971 w 575973"/>
                <a:gd name="connsiteY6" fmla="*/ 530253 h 565724"/>
                <a:gd name="connsiteX7" fmla="*/ 0 w 575973"/>
                <a:gd name="connsiteY7" fmla="*/ 313443 h 565724"/>
                <a:gd name="connsiteX8" fmla="*/ 21124 w 575973"/>
                <a:gd name="connsiteY8" fmla="*/ 40195 h 565724"/>
                <a:gd name="connsiteX0" fmla="*/ 21124 w 604842"/>
                <a:gd name="connsiteY0" fmla="*/ 40195 h 565724"/>
                <a:gd name="connsiteX1" fmla="*/ 287294 w 604842"/>
                <a:gd name="connsiteY1" fmla="*/ 116 h 565724"/>
                <a:gd name="connsiteX2" fmla="*/ 561689 w 604842"/>
                <a:gd name="connsiteY2" fmla="*/ 40195 h 565724"/>
                <a:gd name="connsiteX3" fmla="*/ 604796 w 604842"/>
                <a:gd name="connsiteY3" fmla="*/ 324512 h 565724"/>
                <a:gd name="connsiteX4" fmla="*/ 561689 w 604842"/>
                <a:gd name="connsiteY4" fmla="*/ 565724 h 565724"/>
                <a:gd name="connsiteX5" fmla="*/ 335293 w 604842"/>
                <a:gd name="connsiteY5" fmla="*/ 563359 h 565724"/>
                <a:gd name="connsiteX6" fmla="*/ 49971 w 604842"/>
                <a:gd name="connsiteY6" fmla="*/ 530253 h 565724"/>
                <a:gd name="connsiteX7" fmla="*/ 0 w 604842"/>
                <a:gd name="connsiteY7" fmla="*/ 313443 h 565724"/>
                <a:gd name="connsiteX8" fmla="*/ 21124 w 604842"/>
                <a:gd name="connsiteY8" fmla="*/ 40195 h 565724"/>
                <a:gd name="connsiteX0" fmla="*/ 21124 w 604842"/>
                <a:gd name="connsiteY0" fmla="*/ 40195 h 565724"/>
                <a:gd name="connsiteX1" fmla="*/ 287294 w 604842"/>
                <a:gd name="connsiteY1" fmla="*/ 116 h 565724"/>
                <a:gd name="connsiteX2" fmla="*/ 561689 w 604842"/>
                <a:gd name="connsiteY2" fmla="*/ 40195 h 565724"/>
                <a:gd name="connsiteX3" fmla="*/ 604796 w 604842"/>
                <a:gd name="connsiteY3" fmla="*/ 324512 h 565724"/>
                <a:gd name="connsiteX4" fmla="*/ 561689 w 604842"/>
                <a:gd name="connsiteY4" fmla="*/ 565724 h 565724"/>
                <a:gd name="connsiteX5" fmla="*/ 335293 w 604842"/>
                <a:gd name="connsiteY5" fmla="*/ 563359 h 565724"/>
                <a:gd name="connsiteX6" fmla="*/ 49971 w 604842"/>
                <a:gd name="connsiteY6" fmla="*/ 530253 h 565724"/>
                <a:gd name="connsiteX7" fmla="*/ 29420 w 604842"/>
                <a:gd name="connsiteY7" fmla="*/ 470980 h 565724"/>
                <a:gd name="connsiteX8" fmla="*/ 0 w 604842"/>
                <a:gd name="connsiteY8" fmla="*/ 313443 h 565724"/>
                <a:gd name="connsiteX9" fmla="*/ 21124 w 604842"/>
                <a:gd name="connsiteY9" fmla="*/ 40195 h 565724"/>
                <a:gd name="connsiteX0" fmla="*/ 21124 w 604842"/>
                <a:gd name="connsiteY0" fmla="*/ 40149 h 565678"/>
                <a:gd name="connsiteX1" fmla="*/ 138092 w 604842"/>
                <a:gd name="connsiteY1" fmla="*/ 30693 h 565678"/>
                <a:gd name="connsiteX2" fmla="*/ 287294 w 604842"/>
                <a:gd name="connsiteY2" fmla="*/ 70 h 565678"/>
                <a:gd name="connsiteX3" fmla="*/ 561689 w 604842"/>
                <a:gd name="connsiteY3" fmla="*/ 40149 h 565678"/>
                <a:gd name="connsiteX4" fmla="*/ 604796 w 604842"/>
                <a:gd name="connsiteY4" fmla="*/ 324466 h 565678"/>
                <a:gd name="connsiteX5" fmla="*/ 561689 w 604842"/>
                <a:gd name="connsiteY5" fmla="*/ 565678 h 565678"/>
                <a:gd name="connsiteX6" fmla="*/ 335293 w 604842"/>
                <a:gd name="connsiteY6" fmla="*/ 563313 h 565678"/>
                <a:gd name="connsiteX7" fmla="*/ 49971 w 604842"/>
                <a:gd name="connsiteY7" fmla="*/ 530207 h 565678"/>
                <a:gd name="connsiteX8" fmla="*/ 29420 w 604842"/>
                <a:gd name="connsiteY8" fmla="*/ 470934 h 565678"/>
                <a:gd name="connsiteX9" fmla="*/ 0 w 604842"/>
                <a:gd name="connsiteY9" fmla="*/ 313397 h 565678"/>
                <a:gd name="connsiteX10" fmla="*/ 21124 w 604842"/>
                <a:gd name="connsiteY10" fmla="*/ 40149 h 565678"/>
                <a:gd name="connsiteX0" fmla="*/ 21124 w 604842"/>
                <a:gd name="connsiteY0" fmla="*/ 40253 h 565782"/>
                <a:gd name="connsiteX1" fmla="*/ 134827 w 604842"/>
                <a:gd name="connsiteY1" fmla="*/ 14723 h 565782"/>
                <a:gd name="connsiteX2" fmla="*/ 287294 w 604842"/>
                <a:gd name="connsiteY2" fmla="*/ 174 h 565782"/>
                <a:gd name="connsiteX3" fmla="*/ 561689 w 604842"/>
                <a:gd name="connsiteY3" fmla="*/ 40253 h 565782"/>
                <a:gd name="connsiteX4" fmla="*/ 604796 w 604842"/>
                <a:gd name="connsiteY4" fmla="*/ 324570 h 565782"/>
                <a:gd name="connsiteX5" fmla="*/ 561689 w 604842"/>
                <a:gd name="connsiteY5" fmla="*/ 565782 h 565782"/>
                <a:gd name="connsiteX6" fmla="*/ 335293 w 604842"/>
                <a:gd name="connsiteY6" fmla="*/ 563417 h 565782"/>
                <a:gd name="connsiteX7" fmla="*/ 49971 w 604842"/>
                <a:gd name="connsiteY7" fmla="*/ 530311 h 565782"/>
                <a:gd name="connsiteX8" fmla="*/ 29420 w 604842"/>
                <a:gd name="connsiteY8" fmla="*/ 471038 h 565782"/>
                <a:gd name="connsiteX9" fmla="*/ 0 w 604842"/>
                <a:gd name="connsiteY9" fmla="*/ 313501 h 565782"/>
                <a:gd name="connsiteX10" fmla="*/ 21124 w 604842"/>
                <a:gd name="connsiteY10" fmla="*/ 40253 h 565782"/>
                <a:gd name="connsiteX0" fmla="*/ 21124 w 604845"/>
                <a:gd name="connsiteY0" fmla="*/ 40253 h 565782"/>
                <a:gd name="connsiteX1" fmla="*/ 134827 w 604845"/>
                <a:gd name="connsiteY1" fmla="*/ 14723 h 565782"/>
                <a:gd name="connsiteX2" fmla="*/ 287294 w 604845"/>
                <a:gd name="connsiteY2" fmla="*/ 174 h 565782"/>
                <a:gd name="connsiteX3" fmla="*/ 561689 w 604845"/>
                <a:gd name="connsiteY3" fmla="*/ 40253 h 565782"/>
                <a:gd name="connsiteX4" fmla="*/ 581012 w 604845"/>
                <a:gd name="connsiteY4" fmla="*/ 131243 h 565782"/>
                <a:gd name="connsiteX5" fmla="*/ 604796 w 604845"/>
                <a:gd name="connsiteY5" fmla="*/ 324570 h 565782"/>
                <a:gd name="connsiteX6" fmla="*/ 561689 w 604845"/>
                <a:gd name="connsiteY6" fmla="*/ 565782 h 565782"/>
                <a:gd name="connsiteX7" fmla="*/ 335293 w 604845"/>
                <a:gd name="connsiteY7" fmla="*/ 563417 h 565782"/>
                <a:gd name="connsiteX8" fmla="*/ 49971 w 604845"/>
                <a:gd name="connsiteY8" fmla="*/ 530311 h 565782"/>
                <a:gd name="connsiteX9" fmla="*/ 29420 w 604845"/>
                <a:gd name="connsiteY9" fmla="*/ 471038 h 565782"/>
                <a:gd name="connsiteX10" fmla="*/ 0 w 604845"/>
                <a:gd name="connsiteY10" fmla="*/ 313501 h 565782"/>
                <a:gd name="connsiteX11" fmla="*/ 21124 w 604845"/>
                <a:gd name="connsiteY11" fmla="*/ 40253 h 565782"/>
                <a:gd name="connsiteX0" fmla="*/ 40760 w 604845"/>
                <a:gd name="connsiteY0" fmla="*/ 26138 h 565782"/>
                <a:gd name="connsiteX1" fmla="*/ 134827 w 604845"/>
                <a:gd name="connsiteY1" fmla="*/ 14723 h 565782"/>
                <a:gd name="connsiteX2" fmla="*/ 287294 w 604845"/>
                <a:gd name="connsiteY2" fmla="*/ 174 h 565782"/>
                <a:gd name="connsiteX3" fmla="*/ 561689 w 604845"/>
                <a:gd name="connsiteY3" fmla="*/ 40253 h 565782"/>
                <a:gd name="connsiteX4" fmla="*/ 581012 w 604845"/>
                <a:gd name="connsiteY4" fmla="*/ 131243 h 565782"/>
                <a:gd name="connsiteX5" fmla="*/ 604796 w 604845"/>
                <a:gd name="connsiteY5" fmla="*/ 324570 h 565782"/>
                <a:gd name="connsiteX6" fmla="*/ 561689 w 604845"/>
                <a:gd name="connsiteY6" fmla="*/ 565782 h 565782"/>
                <a:gd name="connsiteX7" fmla="*/ 335293 w 604845"/>
                <a:gd name="connsiteY7" fmla="*/ 563417 h 565782"/>
                <a:gd name="connsiteX8" fmla="*/ 49971 w 604845"/>
                <a:gd name="connsiteY8" fmla="*/ 530311 h 565782"/>
                <a:gd name="connsiteX9" fmla="*/ 29420 w 604845"/>
                <a:gd name="connsiteY9" fmla="*/ 471038 h 565782"/>
                <a:gd name="connsiteX10" fmla="*/ 0 w 604845"/>
                <a:gd name="connsiteY10" fmla="*/ 313501 h 565782"/>
                <a:gd name="connsiteX11" fmla="*/ 40760 w 604845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40128 w 595002"/>
                <a:gd name="connsiteY8" fmla="*/ 530311 h 565782"/>
                <a:gd name="connsiteX9" fmla="*/ 19577 w 595002"/>
                <a:gd name="connsiteY9" fmla="*/ 471038 h 565782"/>
                <a:gd name="connsiteX10" fmla="*/ 0 w 595002"/>
                <a:gd name="connsiteY10" fmla="*/ 314877 h 565782"/>
                <a:gd name="connsiteX11" fmla="*/ 30917 w 595002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33054 w 595002"/>
                <a:gd name="connsiteY8" fmla="*/ 514871 h 565782"/>
                <a:gd name="connsiteX9" fmla="*/ 19577 w 595002"/>
                <a:gd name="connsiteY9" fmla="*/ 471038 h 565782"/>
                <a:gd name="connsiteX10" fmla="*/ 0 w 595002"/>
                <a:gd name="connsiteY10" fmla="*/ 314877 h 565782"/>
                <a:gd name="connsiteX11" fmla="*/ 30917 w 595002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208368 w 595002"/>
                <a:gd name="connsiteY8" fmla="*/ 552601 h 565782"/>
                <a:gd name="connsiteX9" fmla="*/ 33054 w 595002"/>
                <a:gd name="connsiteY9" fmla="*/ 514871 h 565782"/>
                <a:gd name="connsiteX10" fmla="*/ 19577 w 595002"/>
                <a:gd name="connsiteY10" fmla="*/ 471038 h 565782"/>
                <a:gd name="connsiteX11" fmla="*/ 0 w 595002"/>
                <a:gd name="connsiteY11" fmla="*/ 314877 h 565782"/>
                <a:gd name="connsiteX12" fmla="*/ 30917 w 595002"/>
                <a:gd name="connsiteY12" fmla="*/ 26138 h 565782"/>
                <a:gd name="connsiteX0" fmla="*/ 30917 w 594977"/>
                <a:gd name="connsiteY0" fmla="*/ 26138 h 565782"/>
                <a:gd name="connsiteX1" fmla="*/ 124984 w 594977"/>
                <a:gd name="connsiteY1" fmla="*/ 14723 h 565782"/>
                <a:gd name="connsiteX2" fmla="*/ 277451 w 594977"/>
                <a:gd name="connsiteY2" fmla="*/ 174 h 565782"/>
                <a:gd name="connsiteX3" fmla="*/ 551846 w 594977"/>
                <a:gd name="connsiteY3" fmla="*/ 40253 h 565782"/>
                <a:gd name="connsiteX4" fmla="*/ 571169 w 594977"/>
                <a:gd name="connsiteY4" fmla="*/ 131243 h 565782"/>
                <a:gd name="connsiteX5" fmla="*/ 594953 w 594977"/>
                <a:gd name="connsiteY5" fmla="*/ 324570 h 565782"/>
                <a:gd name="connsiteX6" fmla="*/ 572231 w 594977"/>
                <a:gd name="connsiteY6" fmla="*/ 488266 h 565782"/>
                <a:gd name="connsiteX7" fmla="*/ 551846 w 594977"/>
                <a:gd name="connsiteY7" fmla="*/ 565782 h 565782"/>
                <a:gd name="connsiteX8" fmla="*/ 325450 w 594977"/>
                <a:gd name="connsiteY8" fmla="*/ 563417 h 565782"/>
                <a:gd name="connsiteX9" fmla="*/ 208368 w 594977"/>
                <a:gd name="connsiteY9" fmla="*/ 552601 h 565782"/>
                <a:gd name="connsiteX10" fmla="*/ 33054 w 594977"/>
                <a:gd name="connsiteY10" fmla="*/ 514871 h 565782"/>
                <a:gd name="connsiteX11" fmla="*/ 19577 w 594977"/>
                <a:gd name="connsiteY11" fmla="*/ 471038 h 565782"/>
                <a:gd name="connsiteX12" fmla="*/ 0 w 594977"/>
                <a:gd name="connsiteY12" fmla="*/ 314877 h 565782"/>
                <a:gd name="connsiteX13" fmla="*/ 30917 w 594977"/>
                <a:gd name="connsiteY13" fmla="*/ 26138 h 565782"/>
                <a:gd name="connsiteX0" fmla="*/ 30917 w 594977"/>
                <a:gd name="connsiteY0" fmla="*/ 26138 h 565782"/>
                <a:gd name="connsiteX1" fmla="*/ 124984 w 594977"/>
                <a:gd name="connsiteY1" fmla="*/ 14723 h 565782"/>
                <a:gd name="connsiteX2" fmla="*/ 277451 w 594977"/>
                <a:gd name="connsiteY2" fmla="*/ 174 h 565782"/>
                <a:gd name="connsiteX3" fmla="*/ 532158 w 594977"/>
                <a:gd name="connsiteY3" fmla="*/ 37500 h 565782"/>
                <a:gd name="connsiteX4" fmla="*/ 571169 w 594977"/>
                <a:gd name="connsiteY4" fmla="*/ 131243 h 565782"/>
                <a:gd name="connsiteX5" fmla="*/ 594953 w 594977"/>
                <a:gd name="connsiteY5" fmla="*/ 324570 h 565782"/>
                <a:gd name="connsiteX6" fmla="*/ 572231 w 594977"/>
                <a:gd name="connsiteY6" fmla="*/ 488266 h 565782"/>
                <a:gd name="connsiteX7" fmla="*/ 551846 w 594977"/>
                <a:gd name="connsiteY7" fmla="*/ 565782 h 565782"/>
                <a:gd name="connsiteX8" fmla="*/ 325450 w 594977"/>
                <a:gd name="connsiteY8" fmla="*/ 563417 h 565782"/>
                <a:gd name="connsiteX9" fmla="*/ 208368 w 594977"/>
                <a:gd name="connsiteY9" fmla="*/ 552601 h 565782"/>
                <a:gd name="connsiteX10" fmla="*/ 33054 w 594977"/>
                <a:gd name="connsiteY10" fmla="*/ 514871 h 565782"/>
                <a:gd name="connsiteX11" fmla="*/ 19577 w 594977"/>
                <a:gd name="connsiteY11" fmla="*/ 471038 h 565782"/>
                <a:gd name="connsiteX12" fmla="*/ 0 w 594977"/>
                <a:gd name="connsiteY12" fmla="*/ 314877 h 565782"/>
                <a:gd name="connsiteX13" fmla="*/ 30917 w 594977"/>
                <a:gd name="connsiteY13" fmla="*/ 26138 h 565782"/>
                <a:gd name="connsiteX0" fmla="*/ 30917 w 594977"/>
                <a:gd name="connsiteY0" fmla="*/ 26138 h 564144"/>
                <a:gd name="connsiteX1" fmla="*/ 124984 w 594977"/>
                <a:gd name="connsiteY1" fmla="*/ 14723 h 564144"/>
                <a:gd name="connsiteX2" fmla="*/ 277451 w 594977"/>
                <a:gd name="connsiteY2" fmla="*/ 174 h 564144"/>
                <a:gd name="connsiteX3" fmla="*/ 532158 w 594977"/>
                <a:gd name="connsiteY3" fmla="*/ 37500 h 564144"/>
                <a:gd name="connsiteX4" fmla="*/ 571169 w 594977"/>
                <a:gd name="connsiteY4" fmla="*/ 131243 h 564144"/>
                <a:gd name="connsiteX5" fmla="*/ 594953 w 594977"/>
                <a:gd name="connsiteY5" fmla="*/ 324570 h 564144"/>
                <a:gd name="connsiteX6" fmla="*/ 572231 w 594977"/>
                <a:gd name="connsiteY6" fmla="*/ 488266 h 564144"/>
                <a:gd name="connsiteX7" fmla="*/ 561640 w 594977"/>
                <a:gd name="connsiteY7" fmla="*/ 550291 h 564144"/>
                <a:gd name="connsiteX8" fmla="*/ 325450 w 594977"/>
                <a:gd name="connsiteY8" fmla="*/ 563417 h 564144"/>
                <a:gd name="connsiteX9" fmla="*/ 208368 w 594977"/>
                <a:gd name="connsiteY9" fmla="*/ 552601 h 564144"/>
                <a:gd name="connsiteX10" fmla="*/ 33054 w 594977"/>
                <a:gd name="connsiteY10" fmla="*/ 514871 h 564144"/>
                <a:gd name="connsiteX11" fmla="*/ 19577 w 594977"/>
                <a:gd name="connsiteY11" fmla="*/ 471038 h 564144"/>
                <a:gd name="connsiteX12" fmla="*/ 0 w 594977"/>
                <a:gd name="connsiteY12" fmla="*/ 314877 h 564144"/>
                <a:gd name="connsiteX13" fmla="*/ 30917 w 594977"/>
                <a:gd name="connsiteY13" fmla="*/ 26138 h 564144"/>
                <a:gd name="connsiteX0" fmla="*/ 30917 w 594977"/>
                <a:gd name="connsiteY0" fmla="*/ 26138 h 566851"/>
                <a:gd name="connsiteX1" fmla="*/ 124984 w 594977"/>
                <a:gd name="connsiteY1" fmla="*/ 14723 h 566851"/>
                <a:gd name="connsiteX2" fmla="*/ 277451 w 594977"/>
                <a:gd name="connsiteY2" fmla="*/ 174 h 566851"/>
                <a:gd name="connsiteX3" fmla="*/ 532158 w 594977"/>
                <a:gd name="connsiteY3" fmla="*/ 37500 h 566851"/>
                <a:gd name="connsiteX4" fmla="*/ 571169 w 594977"/>
                <a:gd name="connsiteY4" fmla="*/ 131243 h 566851"/>
                <a:gd name="connsiteX5" fmla="*/ 594953 w 594977"/>
                <a:gd name="connsiteY5" fmla="*/ 324570 h 566851"/>
                <a:gd name="connsiteX6" fmla="*/ 572231 w 594977"/>
                <a:gd name="connsiteY6" fmla="*/ 488266 h 566851"/>
                <a:gd name="connsiteX7" fmla="*/ 561640 w 594977"/>
                <a:gd name="connsiteY7" fmla="*/ 550291 h 566851"/>
                <a:gd name="connsiteX8" fmla="*/ 325450 w 594977"/>
                <a:gd name="connsiteY8" fmla="*/ 563417 h 566851"/>
                <a:gd name="connsiteX9" fmla="*/ 208368 w 594977"/>
                <a:gd name="connsiteY9" fmla="*/ 552601 h 566851"/>
                <a:gd name="connsiteX10" fmla="*/ 33054 w 594977"/>
                <a:gd name="connsiteY10" fmla="*/ 514871 h 566851"/>
                <a:gd name="connsiteX11" fmla="*/ 19577 w 594977"/>
                <a:gd name="connsiteY11" fmla="*/ 471038 h 566851"/>
                <a:gd name="connsiteX12" fmla="*/ 0 w 594977"/>
                <a:gd name="connsiteY12" fmla="*/ 314877 h 566851"/>
                <a:gd name="connsiteX13" fmla="*/ 30917 w 594977"/>
                <a:gd name="connsiteY13" fmla="*/ 26138 h 566851"/>
                <a:gd name="connsiteX0" fmla="*/ 42187 w 594977"/>
                <a:gd name="connsiteY0" fmla="*/ 34539 h 566851"/>
                <a:gd name="connsiteX1" fmla="*/ 124984 w 594977"/>
                <a:gd name="connsiteY1" fmla="*/ 14723 h 566851"/>
                <a:gd name="connsiteX2" fmla="*/ 277451 w 594977"/>
                <a:gd name="connsiteY2" fmla="*/ 174 h 566851"/>
                <a:gd name="connsiteX3" fmla="*/ 532158 w 594977"/>
                <a:gd name="connsiteY3" fmla="*/ 37500 h 566851"/>
                <a:gd name="connsiteX4" fmla="*/ 571169 w 594977"/>
                <a:gd name="connsiteY4" fmla="*/ 131243 h 566851"/>
                <a:gd name="connsiteX5" fmla="*/ 594953 w 594977"/>
                <a:gd name="connsiteY5" fmla="*/ 324570 h 566851"/>
                <a:gd name="connsiteX6" fmla="*/ 572231 w 594977"/>
                <a:gd name="connsiteY6" fmla="*/ 488266 h 566851"/>
                <a:gd name="connsiteX7" fmla="*/ 561640 w 594977"/>
                <a:gd name="connsiteY7" fmla="*/ 550291 h 566851"/>
                <a:gd name="connsiteX8" fmla="*/ 325450 w 594977"/>
                <a:gd name="connsiteY8" fmla="*/ 563417 h 566851"/>
                <a:gd name="connsiteX9" fmla="*/ 208368 w 594977"/>
                <a:gd name="connsiteY9" fmla="*/ 552601 h 566851"/>
                <a:gd name="connsiteX10" fmla="*/ 33054 w 594977"/>
                <a:gd name="connsiteY10" fmla="*/ 514871 h 566851"/>
                <a:gd name="connsiteX11" fmla="*/ 19577 w 594977"/>
                <a:gd name="connsiteY11" fmla="*/ 471038 h 566851"/>
                <a:gd name="connsiteX12" fmla="*/ 0 w 594977"/>
                <a:gd name="connsiteY12" fmla="*/ 314877 h 566851"/>
                <a:gd name="connsiteX13" fmla="*/ 42187 w 594977"/>
                <a:gd name="connsiteY13" fmla="*/ 34539 h 566851"/>
                <a:gd name="connsiteX0" fmla="*/ 42187 w 594977"/>
                <a:gd name="connsiteY0" fmla="*/ 34480 h 566792"/>
                <a:gd name="connsiteX1" fmla="*/ 127812 w 594977"/>
                <a:gd name="connsiteY1" fmla="*/ 20278 h 566792"/>
                <a:gd name="connsiteX2" fmla="*/ 277451 w 594977"/>
                <a:gd name="connsiteY2" fmla="*/ 115 h 566792"/>
                <a:gd name="connsiteX3" fmla="*/ 532158 w 594977"/>
                <a:gd name="connsiteY3" fmla="*/ 37441 h 566792"/>
                <a:gd name="connsiteX4" fmla="*/ 571169 w 594977"/>
                <a:gd name="connsiteY4" fmla="*/ 131184 h 566792"/>
                <a:gd name="connsiteX5" fmla="*/ 594953 w 594977"/>
                <a:gd name="connsiteY5" fmla="*/ 324511 h 566792"/>
                <a:gd name="connsiteX6" fmla="*/ 572231 w 594977"/>
                <a:gd name="connsiteY6" fmla="*/ 488207 h 566792"/>
                <a:gd name="connsiteX7" fmla="*/ 561640 w 594977"/>
                <a:gd name="connsiteY7" fmla="*/ 550232 h 566792"/>
                <a:gd name="connsiteX8" fmla="*/ 325450 w 594977"/>
                <a:gd name="connsiteY8" fmla="*/ 563358 h 566792"/>
                <a:gd name="connsiteX9" fmla="*/ 208368 w 594977"/>
                <a:gd name="connsiteY9" fmla="*/ 552542 h 566792"/>
                <a:gd name="connsiteX10" fmla="*/ 33054 w 594977"/>
                <a:gd name="connsiteY10" fmla="*/ 514812 h 566792"/>
                <a:gd name="connsiteX11" fmla="*/ 19577 w 594977"/>
                <a:gd name="connsiteY11" fmla="*/ 470979 h 566792"/>
                <a:gd name="connsiteX12" fmla="*/ 0 w 594977"/>
                <a:gd name="connsiteY12" fmla="*/ 314818 h 566792"/>
                <a:gd name="connsiteX13" fmla="*/ 42187 w 594977"/>
                <a:gd name="connsiteY13" fmla="*/ 34480 h 566792"/>
                <a:gd name="connsiteX0" fmla="*/ 42187 w 594977"/>
                <a:gd name="connsiteY0" fmla="*/ 34480 h 566792"/>
                <a:gd name="connsiteX1" fmla="*/ 127812 w 594977"/>
                <a:gd name="connsiteY1" fmla="*/ 20278 h 566792"/>
                <a:gd name="connsiteX2" fmla="*/ 277451 w 594977"/>
                <a:gd name="connsiteY2" fmla="*/ 115 h 566792"/>
                <a:gd name="connsiteX3" fmla="*/ 532158 w 594977"/>
                <a:gd name="connsiteY3" fmla="*/ 37441 h 566792"/>
                <a:gd name="connsiteX4" fmla="*/ 571169 w 594977"/>
                <a:gd name="connsiteY4" fmla="*/ 131184 h 566792"/>
                <a:gd name="connsiteX5" fmla="*/ 594953 w 594977"/>
                <a:gd name="connsiteY5" fmla="*/ 324511 h 566792"/>
                <a:gd name="connsiteX6" fmla="*/ 572231 w 594977"/>
                <a:gd name="connsiteY6" fmla="*/ 488207 h 566792"/>
                <a:gd name="connsiteX7" fmla="*/ 561640 w 594977"/>
                <a:gd name="connsiteY7" fmla="*/ 550232 h 566792"/>
                <a:gd name="connsiteX8" fmla="*/ 325450 w 594977"/>
                <a:gd name="connsiteY8" fmla="*/ 563358 h 566792"/>
                <a:gd name="connsiteX9" fmla="*/ 208368 w 594977"/>
                <a:gd name="connsiteY9" fmla="*/ 552542 h 566792"/>
                <a:gd name="connsiteX10" fmla="*/ 33054 w 594977"/>
                <a:gd name="connsiteY10" fmla="*/ 514812 h 566792"/>
                <a:gd name="connsiteX11" fmla="*/ 19577 w 594977"/>
                <a:gd name="connsiteY11" fmla="*/ 470979 h 566792"/>
                <a:gd name="connsiteX12" fmla="*/ 0 w 594977"/>
                <a:gd name="connsiteY12" fmla="*/ 314818 h 566792"/>
                <a:gd name="connsiteX13" fmla="*/ 8988 w 594977"/>
                <a:gd name="connsiteY13" fmla="*/ 152536 h 566792"/>
                <a:gd name="connsiteX14" fmla="*/ 42187 w 594977"/>
                <a:gd name="connsiteY14" fmla="*/ 34480 h 566792"/>
                <a:gd name="connsiteX0" fmla="*/ 42187 w 594977"/>
                <a:gd name="connsiteY0" fmla="*/ 34829 h 567141"/>
                <a:gd name="connsiteX1" fmla="*/ 123558 w 594977"/>
                <a:gd name="connsiteY1" fmla="*/ 7989 h 567141"/>
                <a:gd name="connsiteX2" fmla="*/ 277451 w 594977"/>
                <a:gd name="connsiteY2" fmla="*/ 464 h 567141"/>
                <a:gd name="connsiteX3" fmla="*/ 532158 w 594977"/>
                <a:gd name="connsiteY3" fmla="*/ 37790 h 567141"/>
                <a:gd name="connsiteX4" fmla="*/ 571169 w 594977"/>
                <a:gd name="connsiteY4" fmla="*/ 131533 h 567141"/>
                <a:gd name="connsiteX5" fmla="*/ 594953 w 594977"/>
                <a:gd name="connsiteY5" fmla="*/ 324860 h 567141"/>
                <a:gd name="connsiteX6" fmla="*/ 572231 w 594977"/>
                <a:gd name="connsiteY6" fmla="*/ 488556 h 567141"/>
                <a:gd name="connsiteX7" fmla="*/ 561640 w 594977"/>
                <a:gd name="connsiteY7" fmla="*/ 550581 h 567141"/>
                <a:gd name="connsiteX8" fmla="*/ 325450 w 594977"/>
                <a:gd name="connsiteY8" fmla="*/ 563707 h 567141"/>
                <a:gd name="connsiteX9" fmla="*/ 208368 w 594977"/>
                <a:gd name="connsiteY9" fmla="*/ 552891 h 567141"/>
                <a:gd name="connsiteX10" fmla="*/ 33054 w 594977"/>
                <a:gd name="connsiteY10" fmla="*/ 515161 h 567141"/>
                <a:gd name="connsiteX11" fmla="*/ 19577 w 594977"/>
                <a:gd name="connsiteY11" fmla="*/ 471328 h 567141"/>
                <a:gd name="connsiteX12" fmla="*/ 0 w 594977"/>
                <a:gd name="connsiteY12" fmla="*/ 315167 h 567141"/>
                <a:gd name="connsiteX13" fmla="*/ 8988 w 594977"/>
                <a:gd name="connsiteY13" fmla="*/ 152885 h 567141"/>
                <a:gd name="connsiteX14" fmla="*/ 42187 w 594977"/>
                <a:gd name="connsiteY14" fmla="*/ 34829 h 567141"/>
                <a:gd name="connsiteX0" fmla="*/ 42187 w 594977"/>
                <a:gd name="connsiteY0" fmla="*/ 34470 h 566782"/>
                <a:gd name="connsiteX1" fmla="*/ 72998 w 594977"/>
                <a:gd name="connsiteY1" fmla="*/ 21836 h 566782"/>
                <a:gd name="connsiteX2" fmla="*/ 277451 w 594977"/>
                <a:gd name="connsiteY2" fmla="*/ 105 h 566782"/>
                <a:gd name="connsiteX3" fmla="*/ 532158 w 594977"/>
                <a:gd name="connsiteY3" fmla="*/ 37431 h 566782"/>
                <a:gd name="connsiteX4" fmla="*/ 571169 w 594977"/>
                <a:gd name="connsiteY4" fmla="*/ 131174 h 566782"/>
                <a:gd name="connsiteX5" fmla="*/ 594953 w 594977"/>
                <a:gd name="connsiteY5" fmla="*/ 324501 h 566782"/>
                <a:gd name="connsiteX6" fmla="*/ 572231 w 594977"/>
                <a:gd name="connsiteY6" fmla="*/ 488197 h 566782"/>
                <a:gd name="connsiteX7" fmla="*/ 561640 w 594977"/>
                <a:gd name="connsiteY7" fmla="*/ 550222 h 566782"/>
                <a:gd name="connsiteX8" fmla="*/ 325450 w 594977"/>
                <a:gd name="connsiteY8" fmla="*/ 563348 h 566782"/>
                <a:gd name="connsiteX9" fmla="*/ 208368 w 594977"/>
                <a:gd name="connsiteY9" fmla="*/ 552532 h 566782"/>
                <a:gd name="connsiteX10" fmla="*/ 33054 w 594977"/>
                <a:gd name="connsiteY10" fmla="*/ 514802 h 566782"/>
                <a:gd name="connsiteX11" fmla="*/ 19577 w 594977"/>
                <a:gd name="connsiteY11" fmla="*/ 470969 h 566782"/>
                <a:gd name="connsiteX12" fmla="*/ 0 w 594977"/>
                <a:gd name="connsiteY12" fmla="*/ 314808 h 566782"/>
                <a:gd name="connsiteX13" fmla="*/ 8988 w 594977"/>
                <a:gd name="connsiteY13" fmla="*/ 152526 h 566782"/>
                <a:gd name="connsiteX14" fmla="*/ 42187 w 594977"/>
                <a:gd name="connsiteY14" fmla="*/ 34470 h 5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4977" h="566782">
                  <a:moveTo>
                    <a:pt x="42187" y="34470"/>
                  </a:moveTo>
                  <a:cubicBezTo>
                    <a:pt x="65202" y="-12647"/>
                    <a:pt x="28636" y="28516"/>
                    <a:pt x="72998" y="21836"/>
                  </a:cubicBezTo>
                  <a:cubicBezTo>
                    <a:pt x="117360" y="15156"/>
                    <a:pt x="206852" y="-1471"/>
                    <a:pt x="277451" y="105"/>
                  </a:cubicBezTo>
                  <a:lnTo>
                    <a:pt x="532158" y="37431"/>
                  </a:lnTo>
                  <a:cubicBezTo>
                    <a:pt x="579002" y="59048"/>
                    <a:pt x="563985" y="83788"/>
                    <a:pt x="571169" y="131174"/>
                  </a:cubicBezTo>
                  <a:cubicBezTo>
                    <a:pt x="578353" y="178560"/>
                    <a:pt x="595716" y="265932"/>
                    <a:pt x="594953" y="324501"/>
                  </a:cubicBezTo>
                  <a:cubicBezTo>
                    <a:pt x="585499" y="377198"/>
                    <a:pt x="581685" y="435500"/>
                    <a:pt x="572231" y="488197"/>
                  </a:cubicBezTo>
                  <a:lnTo>
                    <a:pt x="561640" y="550222"/>
                  </a:lnTo>
                  <a:cubicBezTo>
                    <a:pt x="453169" y="570545"/>
                    <a:pt x="403072" y="568419"/>
                    <a:pt x="325450" y="563348"/>
                  </a:cubicBezTo>
                  <a:cubicBezTo>
                    <a:pt x="284065" y="554596"/>
                    <a:pt x="249753" y="561284"/>
                    <a:pt x="208368" y="552532"/>
                  </a:cubicBezTo>
                  <a:lnTo>
                    <a:pt x="33054" y="514802"/>
                  </a:lnTo>
                  <a:cubicBezTo>
                    <a:pt x="-15787" y="497254"/>
                    <a:pt x="27905" y="507104"/>
                    <a:pt x="19577" y="470969"/>
                  </a:cubicBezTo>
                  <a:cubicBezTo>
                    <a:pt x="11249" y="434834"/>
                    <a:pt x="-118" y="365076"/>
                    <a:pt x="0" y="314808"/>
                  </a:cubicBezTo>
                  <a:cubicBezTo>
                    <a:pt x="6761" y="266325"/>
                    <a:pt x="2227" y="201009"/>
                    <a:pt x="8988" y="152526"/>
                  </a:cubicBezTo>
                  <a:lnTo>
                    <a:pt x="42187" y="3447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0CC3C09-3904-44F2-8CD5-54C2229B0214}"/>
                </a:ext>
              </a:extLst>
            </p:cNvPr>
            <p:cNvSpPr/>
            <p:nvPr/>
          </p:nvSpPr>
          <p:spPr>
            <a:xfrm rot="19747798">
              <a:off x="4224957" y="2334672"/>
              <a:ext cx="2428875" cy="2041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FB09079-4C0B-4017-91A2-12D6D39B69FB}"/>
                </a:ext>
              </a:extLst>
            </p:cNvPr>
            <p:cNvSpPr/>
            <p:nvPr/>
          </p:nvSpPr>
          <p:spPr>
            <a:xfrm rot="1866253">
              <a:off x="4252426" y="1070831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FD2D82D-7875-4EB3-ADA9-6E66CA93ECC1}"/>
                </a:ext>
              </a:extLst>
            </p:cNvPr>
            <p:cNvSpPr/>
            <p:nvPr/>
          </p:nvSpPr>
          <p:spPr>
            <a:xfrm rot="9130904">
              <a:off x="5616043" y="1147932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A48BF4E-2F2D-4ED4-A9E1-B87F33171983}"/>
                </a:ext>
              </a:extLst>
            </p:cNvPr>
            <p:cNvSpPr/>
            <p:nvPr/>
          </p:nvSpPr>
          <p:spPr>
            <a:xfrm rot="12684641">
              <a:off x="5576558" y="2333152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06D175-785D-4744-BD31-711E0F21A4B4}"/>
                </a:ext>
              </a:extLst>
            </p:cNvPr>
            <p:cNvSpPr/>
            <p:nvPr/>
          </p:nvSpPr>
          <p:spPr>
            <a:xfrm>
              <a:off x="3922775" y="473432"/>
              <a:ext cx="4389121" cy="4556265"/>
            </a:xfrm>
            <a:prstGeom prst="ellipse">
              <a:avLst/>
            </a:prstGeom>
            <a:noFill/>
            <a:ln w="177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7" name="Grafik 6" descr="Forvirret person">
            <a:extLst>
              <a:ext uri="{FF2B5EF4-FFF2-40B4-BE49-F238E27FC236}">
                <a16:creationId xmlns:a16="http://schemas.microsoft.com/office/drawing/2014/main" id="{F306623F-8A7D-4C71-9D2C-1754A8775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8890" y="1547446"/>
            <a:ext cx="2927359" cy="2927359"/>
          </a:xfrm>
          <a:prstGeom prst="rect">
            <a:avLst/>
          </a:prstGeom>
        </p:spPr>
      </p:pic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134B1940-8BDE-4AD8-81C9-381BBBE57C58}"/>
              </a:ext>
            </a:extLst>
          </p:cNvPr>
          <p:cNvCxnSpPr/>
          <p:nvPr/>
        </p:nvCxnSpPr>
        <p:spPr>
          <a:xfrm>
            <a:off x="6374992" y="4080370"/>
            <a:ext cx="1055077" cy="2149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C6A9C9C3-6F2D-43A5-9A3B-1CB5153213FE}"/>
              </a:ext>
            </a:extLst>
          </p:cNvPr>
          <p:cNvCxnSpPr>
            <a:cxnSpLocks/>
          </p:cNvCxnSpPr>
          <p:nvPr/>
        </p:nvCxnSpPr>
        <p:spPr>
          <a:xfrm flipH="1">
            <a:off x="6476963" y="1774092"/>
            <a:ext cx="1133321" cy="107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67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089976" y="6028370"/>
            <a:ext cx="95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chemeClr val="bg1"/>
                </a:solidFill>
              </a:rPr>
              <a:t>Overskuddets påvirkning af kroppens celler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2C96D24-A3F6-4FF3-9510-0136D4916D1D}"/>
              </a:ext>
            </a:extLst>
          </p:cNvPr>
          <p:cNvSpPr txBox="1"/>
          <p:nvPr/>
        </p:nvSpPr>
        <p:spPr>
          <a:xfrm>
            <a:off x="1483132" y="1946848"/>
            <a:ext cx="2094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Overskuddet bestiller en kemisk cocktail i din hjerne</a:t>
            </a:r>
          </a:p>
        </p:txBody>
      </p:sp>
      <p:pic>
        <p:nvPicPr>
          <p:cNvPr id="6" name="Grafik 5" descr="Mand">
            <a:extLst>
              <a:ext uri="{FF2B5EF4-FFF2-40B4-BE49-F238E27FC236}">
                <a16:creationId xmlns:a16="http://schemas.microsoft.com/office/drawing/2014/main" id="{AF7203E9-0064-43F8-8053-BCD49C8F5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6813" y="672560"/>
            <a:ext cx="4744065" cy="4789457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2214C0DE-AE25-433A-8D09-B869722FD59B}"/>
              </a:ext>
            </a:extLst>
          </p:cNvPr>
          <p:cNvSpPr txBox="1"/>
          <p:nvPr/>
        </p:nvSpPr>
        <p:spPr>
          <a:xfrm>
            <a:off x="5399553" y="467360"/>
            <a:ext cx="1205963" cy="1224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8" name="Grafik 17" descr="Hjerne i hoved">
            <a:extLst>
              <a:ext uri="{FF2B5EF4-FFF2-40B4-BE49-F238E27FC236}">
                <a16:creationId xmlns:a16="http://schemas.microsoft.com/office/drawing/2014/main" id="{834F821C-AD58-4F5E-9249-5C679CB9B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2212" y="672560"/>
            <a:ext cx="1213122" cy="1224729"/>
          </a:xfrm>
          <a:prstGeom prst="rect">
            <a:avLst/>
          </a:prstGeom>
        </p:spPr>
      </p:pic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C7DDF045-346C-4741-B17F-553E2B3E0200}"/>
              </a:ext>
            </a:extLst>
          </p:cNvPr>
          <p:cNvCxnSpPr>
            <a:cxnSpLocks/>
          </p:cNvCxnSpPr>
          <p:nvPr/>
        </p:nvCxnSpPr>
        <p:spPr>
          <a:xfrm flipH="1">
            <a:off x="5269736" y="1692089"/>
            <a:ext cx="812264" cy="75852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55">
            <a:extLst>
              <a:ext uri="{FF2B5EF4-FFF2-40B4-BE49-F238E27FC236}">
                <a16:creationId xmlns:a16="http://schemas.microsoft.com/office/drawing/2014/main" id="{05E977B5-38AA-4675-B3FE-74E544867D8F}"/>
              </a:ext>
            </a:extLst>
          </p:cNvPr>
          <p:cNvCxnSpPr>
            <a:cxnSpLocks/>
          </p:cNvCxnSpPr>
          <p:nvPr/>
        </p:nvCxnSpPr>
        <p:spPr>
          <a:xfrm>
            <a:off x="6161255" y="1808951"/>
            <a:ext cx="573806" cy="72778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ge pilforbindelse 57">
            <a:extLst>
              <a:ext uri="{FF2B5EF4-FFF2-40B4-BE49-F238E27FC236}">
                <a16:creationId xmlns:a16="http://schemas.microsoft.com/office/drawing/2014/main" id="{A60905C2-1983-49B7-87DB-EEAFC1200B25}"/>
              </a:ext>
            </a:extLst>
          </p:cNvPr>
          <p:cNvCxnSpPr>
            <a:cxnSpLocks/>
          </p:cNvCxnSpPr>
          <p:nvPr/>
        </p:nvCxnSpPr>
        <p:spPr>
          <a:xfrm flipH="1">
            <a:off x="5675867" y="1808951"/>
            <a:ext cx="343746" cy="222332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ge pilforbindelse 64">
            <a:extLst>
              <a:ext uri="{FF2B5EF4-FFF2-40B4-BE49-F238E27FC236}">
                <a16:creationId xmlns:a16="http://schemas.microsoft.com/office/drawing/2014/main" id="{CD227727-1F49-4895-8062-1D6FF60ABFF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128773" y="1897289"/>
            <a:ext cx="261441" cy="253699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felt 70">
            <a:extLst>
              <a:ext uri="{FF2B5EF4-FFF2-40B4-BE49-F238E27FC236}">
                <a16:creationId xmlns:a16="http://schemas.microsoft.com/office/drawing/2014/main" id="{F3FEC240-8569-4B9C-AEDA-FF86D88E5467}"/>
              </a:ext>
            </a:extLst>
          </p:cNvPr>
          <p:cNvSpPr txBox="1"/>
          <p:nvPr/>
        </p:nvSpPr>
        <p:spPr>
          <a:xfrm>
            <a:off x="8807009" y="1946848"/>
            <a:ext cx="2297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og sender ordrer på cellesprog ud til alle kroppens celler</a:t>
            </a:r>
          </a:p>
        </p:txBody>
      </p:sp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119B9EF7-303D-48C5-BA59-96D9BAC99A32}"/>
              </a:ext>
            </a:extLst>
          </p:cNvPr>
          <p:cNvCxnSpPr>
            <a:cxnSpLocks/>
          </p:cNvCxnSpPr>
          <p:nvPr/>
        </p:nvCxnSpPr>
        <p:spPr>
          <a:xfrm flipH="1" flipV="1">
            <a:off x="6390214" y="1909057"/>
            <a:ext cx="1917901" cy="66715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C71CAC8-AE7F-4E57-AF62-295FB5A94B5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395794" y="1284925"/>
            <a:ext cx="2126418" cy="1084806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9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985" y="5412865"/>
            <a:ext cx="9450519" cy="1270066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Øvelse 1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E77782C-6CAC-43FF-A83C-5A8A46D04AA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52684" r="52189" b="-2269"/>
          <a:stretch/>
        </p:blipFill>
        <p:spPr bwMode="auto">
          <a:xfrm>
            <a:off x="2024185" y="1197147"/>
            <a:ext cx="2384376" cy="238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65FF586-B2BD-491F-A95B-1A511519A35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15717" r="46711" b="9241"/>
          <a:stretch/>
        </p:blipFill>
        <p:spPr bwMode="auto">
          <a:xfrm>
            <a:off x="6931562" y="898770"/>
            <a:ext cx="2384375" cy="2314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8187007-83B2-4A6A-8AFB-015D41AD14EB}"/>
              </a:ext>
            </a:extLst>
          </p:cNvPr>
          <p:cNvSpPr txBox="1"/>
          <p:nvPr/>
        </p:nvSpPr>
        <p:spPr>
          <a:xfrm>
            <a:off x="617416" y="3759817"/>
            <a:ext cx="11481097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FORSKEL PÅ EN DAG UDEN OVERSKUD 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EN DAG MED MASSER AF OVERSKUD</a:t>
            </a: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Brug lige et par minutter på at skrive ned, hvordan de to slags dage typisk føles for dig.</a:t>
            </a:r>
          </a:p>
          <a:p>
            <a:r>
              <a:rPr lang="da-DK" dirty="0">
                <a:latin typeface="Calibri" panose="020F0502020204030204" pitchFamily="34" charset="0"/>
                <a:cs typeface="Times New Roman" panose="02020603050405020304" pitchFamily="18" charset="0"/>
              </a:rPr>
              <a:t>Hvordan har du det i kroppen?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6395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78D53E8C-46A6-4ECE-AA32-D0B39892F841}"/>
              </a:ext>
            </a:extLst>
          </p:cNvPr>
          <p:cNvGrpSpPr/>
          <p:nvPr/>
        </p:nvGrpSpPr>
        <p:grpSpPr>
          <a:xfrm>
            <a:off x="4676979" y="2649941"/>
            <a:ext cx="2602022" cy="2575992"/>
            <a:chOff x="9032240" y="2699097"/>
            <a:chExt cx="2602022" cy="2575992"/>
          </a:xfrm>
        </p:grpSpPr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251E8846-F132-4130-BCCB-414D16BA923D}"/>
                </a:ext>
              </a:extLst>
            </p:cNvPr>
            <p:cNvSpPr/>
            <p:nvPr/>
          </p:nvSpPr>
          <p:spPr>
            <a:xfrm>
              <a:off x="9032240" y="2699097"/>
              <a:ext cx="2602022" cy="2575992"/>
            </a:xfrm>
            <a:prstGeom prst="ca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AutoShape 5">
              <a:extLst>
                <a:ext uri="{FF2B5EF4-FFF2-40B4-BE49-F238E27FC236}">
                  <a16:creationId xmlns:a16="http://schemas.microsoft.com/office/drawing/2014/main" id="{18842C09-F8F0-499F-9F8A-57C2B6D10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185" y="4439252"/>
              <a:ext cx="628929" cy="5061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5924E6CB-770B-4B2B-824B-3AC21AD5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3626" y="2961065"/>
              <a:ext cx="894917" cy="146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AutoShape 6">
              <a:extLst>
                <a:ext uri="{FF2B5EF4-FFF2-40B4-BE49-F238E27FC236}">
                  <a16:creationId xmlns:a16="http://schemas.microsoft.com/office/drawing/2014/main" id="{CCA25701-B710-4F93-A9AF-97EB17ACC7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844300">
              <a:off x="10606897" y="2766242"/>
              <a:ext cx="354889" cy="559839"/>
            </a:xfrm>
            <a:prstGeom prst="moon">
              <a:avLst>
                <a:gd name="adj" fmla="val 53569"/>
              </a:avLst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Oval 7">
              <a:extLst>
                <a:ext uri="{FF2B5EF4-FFF2-40B4-BE49-F238E27FC236}">
                  <a16:creationId xmlns:a16="http://schemas.microsoft.com/office/drawing/2014/main" id="{23DAC152-1366-41BD-8E88-CD68A71DF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1383" y="4250028"/>
              <a:ext cx="479417" cy="45165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AutoShape 8">
              <a:extLst>
                <a:ext uri="{FF2B5EF4-FFF2-40B4-BE49-F238E27FC236}">
                  <a16:creationId xmlns:a16="http://schemas.microsoft.com/office/drawing/2014/main" id="{19FB398A-799B-40AB-8D5D-D458F7066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7114" y="3473592"/>
              <a:ext cx="688462" cy="640741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AF8B08D8-E9FE-4E42-99C8-D57A45E53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1653" y="3793963"/>
              <a:ext cx="456770" cy="4516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9" name="Tekstfelt 8">
            <a:extLst>
              <a:ext uri="{FF2B5EF4-FFF2-40B4-BE49-F238E27FC236}">
                <a16:creationId xmlns:a16="http://schemas.microsoft.com/office/drawing/2014/main" id="{2F9DBAE3-8013-44A0-BB90-40A404903CE4}"/>
              </a:ext>
            </a:extLst>
          </p:cNvPr>
          <p:cNvSpPr txBox="1"/>
          <p:nvPr/>
        </p:nvSpPr>
        <p:spPr>
          <a:xfrm>
            <a:off x="904240" y="1432560"/>
            <a:ext cx="263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Tænk på dine celler som ‘klodsekasser’ med huller i flere faconer.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92050A97-6A5A-4571-85E0-07950F94C206}"/>
              </a:ext>
            </a:extLst>
          </p:cNvPr>
          <p:cNvSpPr txBox="1"/>
          <p:nvPr/>
        </p:nvSpPr>
        <p:spPr>
          <a:xfrm>
            <a:off x="904240" y="3679025"/>
            <a:ext cx="263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Og cellesproget som klodserne.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F491C73E-C61D-4E67-A122-D956B5B2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704" y="1879707"/>
            <a:ext cx="755650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05096917-48D4-4A35-85B3-F6DF6634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898" y="888000"/>
            <a:ext cx="342900" cy="3238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F9AB4FBC-C6E4-4C80-B85A-E0ECB7814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729" y="832437"/>
            <a:ext cx="476250" cy="37941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AutoShape 6">
            <a:extLst>
              <a:ext uri="{FF2B5EF4-FFF2-40B4-BE49-F238E27FC236}">
                <a16:creationId xmlns:a16="http://schemas.microsoft.com/office/drawing/2014/main" id="{604F36B2-931B-4714-9D15-3A1D4B54F07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47207" y="1532848"/>
            <a:ext cx="261937" cy="460375"/>
          </a:xfrm>
          <a:prstGeom prst="moon">
            <a:avLst>
              <a:gd name="adj" fmla="val 53569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2" name="Billede 3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657C4C8-D982-4B3C-B984-BA07CD4F14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32" y="446842"/>
            <a:ext cx="457835" cy="297815"/>
          </a:xfrm>
          <a:prstGeom prst="rect">
            <a:avLst/>
          </a:prstGeom>
        </p:spPr>
      </p:pic>
      <p:sp>
        <p:nvSpPr>
          <p:cNvPr id="33" name="Oval 7">
            <a:extLst>
              <a:ext uri="{FF2B5EF4-FFF2-40B4-BE49-F238E27FC236}">
                <a16:creationId xmlns:a16="http://schemas.microsoft.com/office/drawing/2014/main" id="{5E874AD5-C059-48C0-92B3-6CCCC79CC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349" y="1094420"/>
            <a:ext cx="388937" cy="379412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A79E9B29-11EF-42C2-BAC7-0ACC309D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72" y="302005"/>
            <a:ext cx="544513" cy="463550"/>
          </a:xfrm>
          <a:prstGeom prst="star5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B3B8F913-D0E5-4D3B-B4EE-B052AB5D4736}"/>
              </a:ext>
            </a:extLst>
          </p:cNvPr>
          <p:cNvSpPr txBox="1"/>
          <p:nvPr/>
        </p:nvSpPr>
        <p:spPr>
          <a:xfrm>
            <a:off x="8642896" y="2321104"/>
            <a:ext cx="263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Når en klods puttes i et hul, reagerer cellen med en hel specifik reaktion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E4767B03-4E21-430D-AA64-FDCE12EAE74F}"/>
              </a:ext>
            </a:extLst>
          </p:cNvPr>
          <p:cNvSpPr txBox="1"/>
          <p:nvPr/>
        </p:nvSpPr>
        <p:spPr>
          <a:xfrm>
            <a:off x="2089976" y="6028370"/>
            <a:ext cx="957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Cellesprogets form afgør cellens reaktion, der påvirker kroppen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089976" y="6028370"/>
            <a:ext cx="957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Via cellesproget påvirkes kroppen af mængden af dit overskud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2C96D24-A3F6-4FF3-9510-0136D4916D1D}"/>
              </a:ext>
            </a:extLst>
          </p:cNvPr>
          <p:cNvSpPr txBox="1"/>
          <p:nvPr/>
        </p:nvSpPr>
        <p:spPr>
          <a:xfrm>
            <a:off x="904696" y="3292932"/>
            <a:ext cx="3268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Cellesprog i disse former skaber smerter, ømhed, koncentrationsbesvær, søvnløshed, spændinger,</a:t>
            </a:r>
          </a:p>
          <a:p>
            <a:r>
              <a:rPr lang="da-DK" sz="2400" dirty="0"/>
              <a:t>stress       = lidt overskud</a:t>
            </a:r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37786A97-01FF-4CBF-91D2-02A2A6C86523}"/>
              </a:ext>
            </a:extLst>
          </p:cNvPr>
          <p:cNvGrpSpPr/>
          <p:nvPr/>
        </p:nvGrpSpPr>
        <p:grpSpPr>
          <a:xfrm>
            <a:off x="3702023" y="383220"/>
            <a:ext cx="4843617" cy="4984497"/>
            <a:chOff x="3873391" y="1140977"/>
            <a:chExt cx="3575876" cy="3729081"/>
          </a:xfrm>
        </p:grpSpPr>
        <p:pic>
          <p:nvPicPr>
            <p:cNvPr id="6" name="Grafik 5" descr="Mand">
              <a:extLst>
                <a:ext uri="{FF2B5EF4-FFF2-40B4-BE49-F238E27FC236}">
                  <a16:creationId xmlns:a16="http://schemas.microsoft.com/office/drawing/2014/main" id="{AF7203E9-0064-43F8-8053-BCD49C8F5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73391" y="1294182"/>
              <a:ext cx="3575876" cy="3575876"/>
            </a:xfrm>
            <a:prstGeom prst="rect">
              <a:avLst/>
            </a:prstGeom>
          </p:spPr>
        </p:pic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2214C0DE-AE25-433A-8D09-B869722FD59B}"/>
                </a:ext>
              </a:extLst>
            </p:cNvPr>
            <p:cNvSpPr txBox="1"/>
            <p:nvPr/>
          </p:nvSpPr>
          <p:spPr>
            <a:xfrm>
              <a:off x="5186995" y="1140977"/>
              <a:ext cx="909004" cy="914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  <p:pic>
          <p:nvPicPr>
            <p:cNvPr id="18" name="Grafik 17" descr="Hjerne i hoved">
              <a:extLst>
                <a:ext uri="{FF2B5EF4-FFF2-40B4-BE49-F238E27FC236}">
                  <a16:creationId xmlns:a16="http://schemas.microsoft.com/office/drawing/2014/main" id="{834F821C-AD58-4F5E-9249-5C679CB9B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9450" y="1294182"/>
              <a:ext cx="914400" cy="914400"/>
            </a:xfrm>
            <a:prstGeom prst="rect">
              <a:avLst/>
            </a:prstGeom>
          </p:spPr>
        </p:pic>
        <p:cxnSp>
          <p:nvCxnSpPr>
            <p:cNvPr id="14" name="Lige pilforbindelse 13">
              <a:extLst>
                <a:ext uri="{FF2B5EF4-FFF2-40B4-BE49-F238E27FC236}">
                  <a16:creationId xmlns:a16="http://schemas.microsoft.com/office/drawing/2014/main" id="{C7DDF045-346C-4741-B17F-553E2B3E02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9144" y="2055377"/>
              <a:ext cx="612250" cy="56632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pilforbindelse 55">
              <a:extLst>
                <a:ext uri="{FF2B5EF4-FFF2-40B4-BE49-F238E27FC236}">
                  <a16:creationId xmlns:a16="http://schemas.microsoft.com/office/drawing/2014/main" id="{05E977B5-38AA-4675-B3FE-74E544867D8F}"/>
                </a:ext>
              </a:extLst>
            </p:cNvPr>
            <p:cNvCxnSpPr>
              <a:cxnSpLocks/>
            </p:cNvCxnSpPr>
            <p:nvPr/>
          </p:nvCxnSpPr>
          <p:spPr>
            <a:xfrm>
              <a:off x="5761134" y="2142628"/>
              <a:ext cx="432511" cy="54337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pilforbindelse 57">
              <a:extLst>
                <a:ext uri="{FF2B5EF4-FFF2-40B4-BE49-F238E27FC236}">
                  <a16:creationId xmlns:a16="http://schemas.microsoft.com/office/drawing/2014/main" id="{A60905C2-1983-49B7-87DB-EEAFC1200B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5269" y="2142628"/>
              <a:ext cx="259101" cy="165996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ge pilforbindelse 64">
              <a:extLst>
                <a:ext uri="{FF2B5EF4-FFF2-40B4-BE49-F238E27FC236}">
                  <a16:creationId xmlns:a16="http://schemas.microsoft.com/office/drawing/2014/main" id="{CD227727-1F49-4895-8062-1D6FF60ABFFA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736650" y="2208582"/>
              <a:ext cx="197063" cy="189415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C71CAC8-AE7F-4E57-AF62-295FB5A94B52}"/>
              </a:ext>
            </a:extLst>
          </p:cNvPr>
          <p:cNvCxnSpPr>
            <a:cxnSpLocks/>
          </p:cNvCxnSpPr>
          <p:nvPr/>
        </p:nvCxnSpPr>
        <p:spPr>
          <a:xfrm flipV="1">
            <a:off x="2364397" y="2515082"/>
            <a:ext cx="0" cy="665440"/>
          </a:xfrm>
          <a:prstGeom prst="straightConnector1">
            <a:avLst/>
          </a:prstGeom>
          <a:ln w="984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5749E8BA-78C5-4844-8E9A-F30F8C45C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278" y="1802355"/>
            <a:ext cx="755650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4144E0-7522-4056-848A-1DDF73C8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918" y="827337"/>
            <a:ext cx="342900" cy="3238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761B2EF-8D63-4525-9E28-C17DF369A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409" y="832437"/>
            <a:ext cx="476250" cy="37941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1" name="Billede 2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ECDDBFA-F7DD-4AA9-9E54-5655E6767C2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38" y="1730997"/>
            <a:ext cx="457835" cy="297815"/>
          </a:xfrm>
          <a:prstGeom prst="rect">
            <a:avLst/>
          </a:prstGeom>
        </p:spPr>
      </p:pic>
      <p:sp>
        <p:nvSpPr>
          <p:cNvPr id="12" name="Oval 7">
            <a:extLst>
              <a:ext uri="{FF2B5EF4-FFF2-40B4-BE49-F238E27FC236}">
                <a16:creationId xmlns:a16="http://schemas.microsoft.com/office/drawing/2014/main" id="{990C9B37-16C6-468B-BBDC-3F904FE5D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058" y="1170278"/>
            <a:ext cx="388937" cy="379412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C36E81E3-9CDC-4012-929C-F90382880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6657" y="706728"/>
            <a:ext cx="544513" cy="463550"/>
          </a:xfrm>
          <a:prstGeom prst="star5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DEACF958-9FF2-47C4-83F3-31F09C4CCADF}"/>
              </a:ext>
            </a:extLst>
          </p:cNvPr>
          <p:cNvSpPr txBox="1"/>
          <p:nvPr/>
        </p:nvSpPr>
        <p:spPr>
          <a:xfrm>
            <a:off x="7760680" y="3267770"/>
            <a:ext cx="3470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Cellesprog i disse former fjerner smerter og skaber koncentration, god søvn, lethed, velvære, ro, ingen stress     = meget overskud</a:t>
            </a:r>
          </a:p>
        </p:txBody>
      </p: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99BB5896-DA13-40D7-80C5-6F52E2FB86AD}"/>
              </a:ext>
            </a:extLst>
          </p:cNvPr>
          <p:cNvCxnSpPr>
            <a:cxnSpLocks/>
          </p:cNvCxnSpPr>
          <p:nvPr/>
        </p:nvCxnSpPr>
        <p:spPr>
          <a:xfrm flipV="1">
            <a:off x="9303677" y="2495843"/>
            <a:ext cx="0" cy="665440"/>
          </a:xfrm>
          <a:prstGeom prst="straightConnector1">
            <a:avLst/>
          </a:prstGeom>
          <a:ln w="984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 animBg="1"/>
      <p:bldP spid="10" grpId="0" animBg="1"/>
      <p:bldP spid="12" grpId="0" animBg="1"/>
      <p:bldP spid="13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24EACF3D-E597-44D0-B087-C7A7F39085D2}"/>
              </a:ext>
            </a:extLst>
          </p:cNvPr>
          <p:cNvGrpSpPr/>
          <p:nvPr/>
        </p:nvGrpSpPr>
        <p:grpSpPr>
          <a:xfrm>
            <a:off x="2325330" y="1250939"/>
            <a:ext cx="6867277" cy="7483193"/>
            <a:chOff x="2325320" y="379075"/>
            <a:chExt cx="5750002" cy="6857704"/>
          </a:xfrm>
        </p:grpSpPr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9205DD29-BE56-4A52-9DF1-0E97CD52E808}"/>
                </a:ext>
              </a:extLst>
            </p:cNvPr>
            <p:cNvGrpSpPr/>
            <p:nvPr/>
          </p:nvGrpSpPr>
          <p:grpSpPr>
            <a:xfrm>
              <a:off x="2325320" y="379075"/>
              <a:ext cx="5750002" cy="6857704"/>
              <a:chOff x="696974" y="306410"/>
              <a:chExt cx="6090911" cy="7260226"/>
            </a:xfrm>
          </p:grpSpPr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1F44B651-5E5F-45AD-82CA-02D49CB859C3}"/>
                  </a:ext>
                </a:extLst>
              </p:cNvPr>
              <p:cNvGrpSpPr/>
              <p:nvPr/>
            </p:nvGrpSpPr>
            <p:grpSpPr>
              <a:xfrm>
                <a:off x="696974" y="306410"/>
                <a:ext cx="6090911" cy="7260226"/>
                <a:chOff x="3191542" y="414482"/>
                <a:chExt cx="6090911" cy="7260226"/>
              </a:xfrm>
            </p:grpSpPr>
            <p:grpSp>
              <p:nvGrpSpPr>
                <p:cNvPr id="35" name="Gruppe 34">
                  <a:extLst>
                    <a:ext uri="{FF2B5EF4-FFF2-40B4-BE49-F238E27FC236}">
                      <a16:creationId xmlns:a16="http://schemas.microsoft.com/office/drawing/2014/main" id="{37786A97-01FF-4CBF-91D2-02A2A6C86523}"/>
                    </a:ext>
                  </a:extLst>
                </p:cNvPr>
                <p:cNvGrpSpPr/>
                <p:nvPr/>
              </p:nvGrpSpPr>
              <p:grpSpPr>
                <a:xfrm>
                  <a:off x="3191542" y="414482"/>
                  <a:ext cx="6090911" cy="7260226"/>
                  <a:chOff x="3873391" y="1140977"/>
                  <a:chExt cx="3575876" cy="3729081"/>
                </a:xfrm>
              </p:grpSpPr>
              <p:pic>
                <p:nvPicPr>
                  <p:cNvPr id="6" name="Grafik 5" descr="Mand">
                    <a:extLst>
                      <a:ext uri="{FF2B5EF4-FFF2-40B4-BE49-F238E27FC236}">
                        <a16:creationId xmlns:a16="http://schemas.microsoft.com/office/drawing/2014/main" id="{AF7203E9-0064-43F8-8053-BCD49C8F5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391" y="1294182"/>
                    <a:ext cx="3575876" cy="3575876"/>
                  </a:xfrm>
                  <a:prstGeom prst="rect">
                    <a:avLst/>
                  </a:prstGeom>
                </p:spPr>
              </p:pic>
              <p:sp>
                <p:nvSpPr>
                  <p:cNvPr id="19" name="Tekstfelt 18">
                    <a:extLst>
                      <a:ext uri="{FF2B5EF4-FFF2-40B4-BE49-F238E27FC236}">
                        <a16:creationId xmlns:a16="http://schemas.microsoft.com/office/drawing/2014/main" id="{2214C0DE-AE25-433A-8D09-B869722FD59B}"/>
                      </a:ext>
                    </a:extLst>
                  </p:cNvPr>
                  <p:cNvSpPr txBox="1"/>
                  <p:nvPr/>
                </p:nvSpPr>
                <p:spPr>
                  <a:xfrm>
                    <a:off x="5186995" y="1140977"/>
                    <a:ext cx="909004" cy="914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da-DK" dirty="0"/>
                  </a:p>
                </p:txBody>
              </p:sp>
              <p:pic>
                <p:nvPicPr>
                  <p:cNvPr id="18" name="Grafik 17" descr="Hjerne i hoved">
                    <a:extLst>
                      <a:ext uri="{FF2B5EF4-FFF2-40B4-BE49-F238E27FC236}">
                        <a16:creationId xmlns:a16="http://schemas.microsoft.com/office/drawing/2014/main" id="{834F821C-AD58-4F5E-9249-5C679CB9B9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9450" y="1294182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" name="Tekstfelt 2">
                  <a:extLst>
                    <a:ext uri="{FF2B5EF4-FFF2-40B4-BE49-F238E27FC236}">
                      <a16:creationId xmlns:a16="http://schemas.microsoft.com/office/drawing/2014/main" id="{32FFB753-1D24-4B7F-8A74-8339C4F9A71D}"/>
                    </a:ext>
                  </a:extLst>
                </p:cNvPr>
                <p:cNvSpPr txBox="1"/>
                <p:nvPr/>
              </p:nvSpPr>
              <p:spPr>
                <a:xfrm>
                  <a:off x="4570531" y="3125208"/>
                  <a:ext cx="3268299" cy="4471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a-DK" dirty="0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14:cNvPr>
                  <p14:cNvContentPartPr/>
                  <p14:nvPr/>
                </p14:nvContentPartPr>
                <p14:xfrm>
                  <a:off x="3443575" y="2086375"/>
                  <a:ext cx="91080" cy="67680"/>
                </p14:xfrm>
              </p:contentPart>
            </mc:Choice>
            <mc:Fallback xmlns="">
              <p:pic>
                <p:nvPicPr>
                  <p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11617" y="2051488"/>
                    <a:ext cx="154676" cy="137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14:cNvPr>
                  <p14:cNvContentPartPr/>
                  <p14:nvPr/>
                </p14:nvContentPartPr>
                <p14:xfrm>
                  <a:off x="2663095" y="2020495"/>
                  <a:ext cx="854640" cy="974160"/>
                </p14:xfrm>
              </p:contentPart>
            </mc:Choice>
            <mc:Fallback xmlns="">
              <p:pic>
                <p:nvPicPr>
                  <p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31158" y="1985566"/>
                    <a:ext cx="918195" cy="1043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14:cNvPr>
                  <p14:cNvContentPartPr/>
                  <p14:nvPr/>
                </p14:nvContentPartPr>
                <p14:xfrm>
                  <a:off x="3973855" y="2045335"/>
                  <a:ext cx="747360" cy="608400"/>
                </p14:xfrm>
              </p:contentPart>
            </mc:Choice>
            <mc:Fallback xmlns="">
              <p:pic>
                <p:nvPicPr>
                  <p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41930" y="2010390"/>
                    <a:ext cx="810890" cy="6779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14:cNvPr>
                  <p14:cNvContentPartPr/>
                  <p14:nvPr/>
                </p14:nvContentPartPr>
                <p14:xfrm>
                  <a:off x="3979615" y="2056855"/>
                  <a:ext cx="762840" cy="756000"/>
                </p14:xfrm>
              </p:contentPart>
            </mc:Choice>
            <mc:Fallback xmlns="">
              <p:pic>
                <p:nvPicPr>
                  <p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47697" y="2021920"/>
                    <a:ext cx="826357" cy="825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14:cNvPr>
                  <p14:cNvContentPartPr/>
                  <p14:nvPr/>
                </p14:nvContentPartPr>
                <p14:xfrm>
                  <a:off x="4001215" y="2045335"/>
                  <a:ext cx="553320" cy="358200"/>
                </p14:xfrm>
              </p:contentPart>
            </mc:Choice>
            <mc:Fallback xmlns="">
              <p:pic>
                <p:nvPicPr>
                  <p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69305" y="2010423"/>
                    <a:ext cx="616821" cy="427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14:cNvPr>
                  <p14:cNvContentPartPr/>
                  <p14:nvPr/>
                </p14:nvContentPartPr>
                <p14:xfrm>
                  <a:off x="2756695" y="2015455"/>
                  <a:ext cx="817200" cy="382320"/>
                </p14:xfrm>
              </p:contentPart>
            </mc:Choice>
            <mc:Fallback xmlns="">
              <p:pic>
                <p:nvPicPr>
                  <p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24761" y="1980508"/>
                    <a:ext cx="880749" cy="4518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14:cNvPr>
                  <p14:cNvContentPartPr/>
                  <p14:nvPr/>
                </p14:nvContentPartPr>
                <p14:xfrm>
                  <a:off x="3229015" y="1992415"/>
                  <a:ext cx="375480" cy="82440"/>
                </p14:xfrm>
              </p:contentPart>
            </mc:Choice>
            <mc:Fallback xmlns="">
              <p:pic>
                <p:nvPicPr>
                  <p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97086" y="1957483"/>
                    <a:ext cx="439018" cy="151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14:cNvPr>
                  <p14:cNvContentPartPr/>
                  <p14:nvPr/>
                </p14:nvContentPartPr>
                <p14:xfrm>
                  <a:off x="4296055" y="2179615"/>
                  <a:ext cx="523440" cy="780480"/>
                </p14:xfrm>
              </p:contentPart>
            </mc:Choice>
            <mc:Fallback xmlns="">
              <p:pic>
                <p:nvPicPr>
                  <p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264099" y="2144694"/>
                    <a:ext cx="587033" cy="849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14:cNvPr>
                  <p14:cNvContentPartPr/>
                  <p14:nvPr/>
                </p14:nvContentPartPr>
                <p14:xfrm>
                  <a:off x="4026775" y="2109055"/>
                  <a:ext cx="785880" cy="829800"/>
                </p14:xfrm>
              </p:contentPart>
            </mc:Choice>
            <mc:Fallback xmlns="">
              <p:pic>
                <p:nvPicPr>
                  <p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994842" y="2074145"/>
                    <a:ext cx="849427" cy="89927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DC705B94-6FBC-4628-ABC3-A67CBD6BF688}"/>
                </a:ext>
              </a:extLst>
            </p:cNvPr>
            <p:cNvCxnSpPr>
              <a:cxnSpLocks/>
            </p:cNvCxnSpPr>
            <p:nvPr/>
          </p:nvCxnSpPr>
          <p:spPr>
            <a:xfrm>
              <a:off x="4655488" y="1577930"/>
              <a:ext cx="374924" cy="40273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ge forbindelse 80">
              <a:extLst>
                <a:ext uri="{FF2B5EF4-FFF2-40B4-BE49-F238E27FC236}">
                  <a16:creationId xmlns:a16="http://schemas.microsoft.com/office/drawing/2014/main" id="{A1A99643-5F66-433C-B644-FA5DB8DD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566650" y="1638770"/>
              <a:ext cx="437380" cy="3828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214C5731-5600-4E69-A3F9-C46044871F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6477" y="1740065"/>
              <a:ext cx="494033" cy="34170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BD091315-32C5-4FE3-A70C-5B2184757957}"/>
                </a:ext>
              </a:extLst>
            </p:cNvPr>
            <p:cNvCxnSpPr>
              <a:cxnSpLocks/>
            </p:cNvCxnSpPr>
            <p:nvPr/>
          </p:nvCxnSpPr>
          <p:spPr>
            <a:xfrm>
              <a:off x="4461698" y="1816251"/>
              <a:ext cx="482574" cy="28306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En times overskudstræning af mand med en diskusprolaps i nakken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761B2EF-8D63-4525-9E28-C17DF369AEA2}"/>
              </a:ext>
            </a:extLst>
          </p:cNvPr>
          <p:cNvSpPr>
            <a:spLocks noChangeArrowheads="1"/>
          </p:cNvSpPr>
          <p:nvPr/>
        </p:nvSpPr>
        <p:spPr bwMode="auto">
          <a:xfrm rot="1606557">
            <a:off x="1870562" y="1625283"/>
            <a:ext cx="476250" cy="37941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4144E0-7522-4056-848A-1DDF73C8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291" y="1001677"/>
            <a:ext cx="342900" cy="3238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49E8BA-78C5-4844-8E9A-F30F8C45C669}"/>
              </a:ext>
            </a:extLst>
          </p:cNvPr>
          <p:cNvSpPr>
            <a:spLocks noChangeArrowheads="1"/>
          </p:cNvSpPr>
          <p:nvPr/>
        </p:nvSpPr>
        <p:spPr bwMode="auto">
          <a:xfrm rot="2186276">
            <a:off x="811885" y="1628290"/>
            <a:ext cx="755650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Grafik 10" descr="Martini">
            <a:extLst>
              <a:ext uri="{FF2B5EF4-FFF2-40B4-BE49-F238E27FC236}">
                <a16:creationId xmlns:a16="http://schemas.microsoft.com/office/drawing/2014/main" id="{6C035696-6CB0-4C27-BA29-E73DC8E035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7419" y="1717206"/>
            <a:ext cx="2675040" cy="2675040"/>
          </a:xfrm>
          <a:prstGeom prst="rect">
            <a:avLst/>
          </a:prstGeom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A6F4786-0D90-4DDF-BC55-23881AF48BEB}"/>
              </a:ext>
            </a:extLst>
          </p:cNvPr>
          <p:cNvCxnSpPr>
            <a:cxnSpLocks/>
          </p:cNvCxnSpPr>
          <p:nvPr/>
        </p:nvCxnSpPr>
        <p:spPr>
          <a:xfrm>
            <a:off x="2595638" y="1356862"/>
            <a:ext cx="2363226" cy="6548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4A3057D7-28A7-44F1-A75F-4E596F3BE286}"/>
              </a:ext>
            </a:extLst>
          </p:cNvPr>
          <p:cNvCxnSpPr>
            <a:cxnSpLocks/>
          </p:cNvCxnSpPr>
          <p:nvPr/>
        </p:nvCxnSpPr>
        <p:spPr>
          <a:xfrm flipH="1">
            <a:off x="2628749" y="3051069"/>
            <a:ext cx="2050388" cy="1051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835B88F8-F71B-4643-9F96-F53AF778DB76}"/>
              </a:ext>
            </a:extLst>
          </p:cNvPr>
          <p:cNvSpPr/>
          <p:nvPr/>
        </p:nvSpPr>
        <p:spPr>
          <a:xfrm>
            <a:off x="9422385" y="3379511"/>
            <a:ext cx="555172" cy="25663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7129B8B1-3949-4809-A317-0BC52F46F82F}"/>
              </a:ext>
            </a:extLst>
          </p:cNvPr>
          <p:cNvGrpSpPr/>
          <p:nvPr/>
        </p:nvGrpSpPr>
        <p:grpSpPr>
          <a:xfrm>
            <a:off x="9415458" y="905236"/>
            <a:ext cx="562166" cy="2732951"/>
            <a:chOff x="10262126" y="905236"/>
            <a:chExt cx="562166" cy="2732951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027E8814-2E4C-4861-AF26-1D959E5633EE}"/>
                </a:ext>
              </a:extLst>
            </p:cNvPr>
            <p:cNvSpPr/>
            <p:nvPr/>
          </p:nvSpPr>
          <p:spPr>
            <a:xfrm>
              <a:off x="10269120" y="905236"/>
              <a:ext cx="555172" cy="27329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forbindelse 40">
              <a:extLst>
                <a:ext uri="{FF2B5EF4-FFF2-40B4-BE49-F238E27FC236}">
                  <a16:creationId xmlns:a16="http://schemas.microsoft.com/office/drawing/2014/main" id="{C668C48E-779A-4161-B7C4-245A9459EC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69120" y="2294482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205F3BE1-6950-4E0D-B2BE-4010C8F92E1F}"/>
                </a:ext>
              </a:extLst>
            </p:cNvPr>
            <p:cNvCxnSpPr/>
            <p:nvPr/>
          </p:nvCxnSpPr>
          <p:spPr>
            <a:xfrm>
              <a:off x="10262126" y="3114521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A3E2F813-93F5-4561-9DC5-1DB8D41E6C29}"/>
                </a:ext>
              </a:extLst>
            </p:cNvPr>
            <p:cNvCxnSpPr/>
            <p:nvPr/>
          </p:nvCxnSpPr>
          <p:spPr>
            <a:xfrm>
              <a:off x="10269120" y="337169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35C077A-C074-4649-9A44-D19E803CCEDE}"/>
                </a:ext>
              </a:extLst>
            </p:cNvPr>
            <p:cNvCxnSpPr/>
            <p:nvPr/>
          </p:nvCxnSpPr>
          <p:spPr>
            <a:xfrm>
              <a:off x="10262126" y="2850977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D350DD1A-9810-4D75-AA7F-99A7E1D69CD6}"/>
                </a:ext>
              </a:extLst>
            </p:cNvPr>
            <p:cNvCxnSpPr/>
            <p:nvPr/>
          </p:nvCxnSpPr>
          <p:spPr>
            <a:xfrm>
              <a:off x="10262126" y="2576900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4ED4BF6-4C0F-4ED6-8BAA-2E448719DFD7}"/>
                </a:ext>
              </a:extLst>
            </p:cNvPr>
            <p:cNvCxnSpPr/>
            <p:nvPr/>
          </p:nvCxnSpPr>
          <p:spPr>
            <a:xfrm>
              <a:off x="10262126" y="2024389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9799A147-B767-4CBD-A927-5B3439527576}"/>
                </a:ext>
              </a:extLst>
            </p:cNvPr>
            <p:cNvCxnSpPr/>
            <p:nvPr/>
          </p:nvCxnSpPr>
          <p:spPr>
            <a:xfrm>
              <a:off x="10269120" y="1743093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06AD3861-8380-433C-9967-DC49AF341AD1}"/>
                </a:ext>
              </a:extLst>
            </p:cNvPr>
            <p:cNvCxnSpPr/>
            <p:nvPr/>
          </p:nvCxnSpPr>
          <p:spPr>
            <a:xfrm>
              <a:off x="10262126" y="1463034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7A2C5C9F-9430-4B70-A3E2-8ADC038179E4}"/>
                </a:ext>
              </a:extLst>
            </p:cNvPr>
            <p:cNvCxnSpPr/>
            <p:nvPr/>
          </p:nvCxnSpPr>
          <p:spPr>
            <a:xfrm>
              <a:off x="10269120" y="118108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B7C9C8D8-534B-4BB1-9796-24F2895ABE05}"/>
              </a:ext>
            </a:extLst>
          </p:cNvPr>
          <p:cNvSpPr txBox="1"/>
          <p:nvPr/>
        </p:nvSpPr>
        <p:spPr>
          <a:xfrm>
            <a:off x="8608955" y="4181621"/>
            <a:ext cx="272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Smerterne inden overskudstræningen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829EE9C-334F-400D-BE65-A5C50F1892AF}"/>
              </a:ext>
            </a:extLst>
          </p:cNvPr>
          <p:cNvSpPr txBox="1"/>
          <p:nvPr/>
        </p:nvSpPr>
        <p:spPr>
          <a:xfrm>
            <a:off x="8907288" y="335909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5B436B-B43C-41D9-85F4-086C676EEE08}"/>
              </a:ext>
            </a:extLst>
          </p:cNvPr>
          <p:cNvSpPr txBox="1"/>
          <p:nvPr/>
        </p:nvSpPr>
        <p:spPr>
          <a:xfrm>
            <a:off x="8900774" y="308494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90EB048-9007-457A-85EE-774750E08E6C}"/>
              </a:ext>
            </a:extLst>
          </p:cNvPr>
          <p:cNvSpPr txBox="1"/>
          <p:nvPr/>
        </p:nvSpPr>
        <p:spPr>
          <a:xfrm>
            <a:off x="8893780" y="2810799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2D6F4C-FE1C-451B-9134-AFEEA1FE5FED}"/>
              </a:ext>
            </a:extLst>
          </p:cNvPr>
          <p:cNvSpPr txBox="1"/>
          <p:nvPr/>
        </p:nvSpPr>
        <p:spPr>
          <a:xfrm>
            <a:off x="8890095" y="253287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EB0B4F-D32E-4A83-BA23-40C94665C604}"/>
              </a:ext>
            </a:extLst>
          </p:cNvPr>
          <p:cNvSpPr txBox="1"/>
          <p:nvPr/>
        </p:nvSpPr>
        <p:spPr>
          <a:xfrm>
            <a:off x="8893780" y="22711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BFD72D1-F96E-4201-8425-657A2CA67736}"/>
              </a:ext>
            </a:extLst>
          </p:cNvPr>
          <p:cNvSpPr txBox="1"/>
          <p:nvPr/>
        </p:nvSpPr>
        <p:spPr>
          <a:xfrm>
            <a:off x="8884083" y="200982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54E2167-2010-42BC-AD5A-AA0998156A6A}"/>
              </a:ext>
            </a:extLst>
          </p:cNvPr>
          <p:cNvSpPr txBox="1"/>
          <p:nvPr/>
        </p:nvSpPr>
        <p:spPr>
          <a:xfrm>
            <a:off x="8883843" y="171799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96AA0D3-F5DE-4915-80D4-FC2F52A2EA10}"/>
              </a:ext>
            </a:extLst>
          </p:cNvPr>
          <p:cNvSpPr txBox="1"/>
          <p:nvPr/>
        </p:nvSpPr>
        <p:spPr>
          <a:xfrm>
            <a:off x="8890837" y="14448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E9048BD-5BD1-437C-A0FF-D9FA294F5385}"/>
              </a:ext>
            </a:extLst>
          </p:cNvPr>
          <p:cNvSpPr txBox="1"/>
          <p:nvPr/>
        </p:nvSpPr>
        <p:spPr>
          <a:xfrm>
            <a:off x="8899520" y="116360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B09CCD1-A9E1-47C0-83DC-82889898366C}"/>
              </a:ext>
            </a:extLst>
          </p:cNvPr>
          <p:cNvSpPr txBox="1"/>
          <p:nvPr/>
        </p:nvSpPr>
        <p:spPr>
          <a:xfrm>
            <a:off x="8890836" y="881607"/>
            <a:ext cx="5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F684F00-31B3-4B3B-9F2E-2F2EF3EC8426}"/>
              </a:ext>
            </a:extLst>
          </p:cNvPr>
          <p:cNvSpPr txBox="1"/>
          <p:nvPr/>
        </p:nvSpPr>
        <p:spPr>
          <a:xfrm>
            <a:off x="10140834" y="3341666"/>
            <a:ext cx="13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Lidt smerter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B7711B-1DFD-413C-82DB-D715524155DC}"/>
              </a:ext>
            </a:extLst>
          </p:cNvPr>
          <p:cNvSpPr txBox="1"/>
          <p:nvPr/>
        </p:nvSpPr>
        <p:spPr>
          <a:xfrm>
            <a:off x="10140834" y="829485"/>
            <a:ext cx="16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smerter</a:t>
            </a:r>
          </a:p>
        </p:txBody>
      </p:sp>
    </p:spTree>
    <p:extLst>
      <p:ext uri="{BB962C8B-B14F-4D97-AF65-F5344CB8AC3E}">
        <p14:creationId xmlns:p14="http://schemas.microsoft.com/office/powerpoint/2010/main" val="2551342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24EACF3D-E597-44D0-B087-C7A7F39085D2}"/>
              </a:ext>
            </a:extLst>
          </p:cNvPr>
          <p:cNvGrpSpPr/>
          <p:nvPr/>
        </p:nvGrpSpPr>
        <p:grpSpPr>
          <a:xfrm>
            <a:off x="2325330" y="1250939"/>
            <a:ext cx="6867277" cy="7483193"/>
            <a:chOff x="2325320" y="379075"/>
            <a:chExt cx="5750002" cy="6857704"/>
          </a:xfrm>
        </p:grpSpPr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9205DD29-BE56-4A52-9DF1-0E97CD52E808}"/>
                </a:ext>
              </a:extLst>
            </p:cNvPr>
            <p:cNvGrpSpPr/>
            <p:nvPr/>
          </p:nvGrpSpPr>
          <p:grpSpPr>
            <a:xfrm>
              <a:off x="2325320" y="379075"/>
              <a:ext cx="5750002" cy="6857704"/>
              <a:chOff x="696974" y="306410"/>
              <a:chExt cx="6090911" cy="7260226"/>
            </a:xfrm>
          </p:grpSpPr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1F44B651-5E5F-45AD-82CA-02D49CB859C3}"/>
                  </a:ext>
                </a:extLst>
              </p:cNvPr>
              <p:cNvGrpSpPr/>
              <p:nvPr/>
            </p:nvGrpSpPr>
            <p:grpSpPr>
              <a:xfrm>
                <a:off x="696974" y="306410"/>
                <a:ext cx="6090911" cy="7260226"/>
                <a:chOff x="3191542" y="414482"/>
                <a:chExt cx="6090911" cy="7260226"/>
              </a:xfrm>
            </p:grpSpPr>
            <p:grpSp>
              <p:nvGrpSpPr>
                <p:cNvPr id="35" name="Gruppe 34">
                  <a:extLst>
                    <a:ext uri="{FF2B5EF4-FFF2-40B4-BE49-F238E27FC236}">
                      <a16:creationId xmlns:a16="http://schemas.microsoft.com/office/drawing/2014/main" id="{37786A97-01FF-4CBF-91D2-02A2A6C86523}"/>
                    </a:ext>
                  </a:extLst>
                </p:cNvPr>
                <p:cNvGrpSpPr/>
                <p:nvPr/>
              </p:nvGrpSpPr>
              <p:grpSpPr>
                <a:xfrm>
                  <a:off x="3191542" y="414482"/>
                  <a:ext cx="6090911" cy="7260226"/>
                  <a:chOff x="3873391" y="1140977"/>
                  <a:chExt cx="3575876" cy="3729081"/>
                </a:xfrm>
              </p:grpSpPr>
              <p:pic>
                <p:nvPicPr>
                  <p:cNvPr id="6" name="Grafik 5" descr="Mand">
                    <a:extLst>
                      <a:ext uri="{FF2B5EF4-FFF2-40B4-BE49-F238E27FC236}">
                        <a16:creationId xmlns:a16="http://schemas.microsoft.com/office/drawing/2014/main" id="{AF7203E9-0064-43F8-8053-BCD49C8F5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391" y="1294182"/>
                    <a:ext cx="3575876" cy="3575876"/>
                  </a:xfrm>
                  <a:prstGeom prst="rect">
                    <a:avLst/>
                  </a:prstGeom>
                </p:spPr>
              </p:pic>
              <p:sp>
                <p:nvSpPr>
                  <p:cNvPr id="19" name="Tekstfelt 18">
                    <a:extLst>
                      <a:ext uri="{FF2B5EF4-FFF2-40B4-BE49-F238E27FC236}">
                        <a16:creationId xmlns:a16="http://schemas.microsoft.com/office/drawing/2014/main" id="{2214C0DE-AE25-433A-8D09-B869722FD59B}"/>
                      </a:ext>
                    </a:extLst>
                  </p:cNvPr>
                  <p:cNvSpPr txBox="1"/>
                  <p:nvPr/>
                </p:nvSpPr>
                <p:spPr>
                  <a:xfrm>
                    <a:off x="5186995" y="1140977"/>
                    <a:ext cx="909004" cy="914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da-DK" dirty="0"/>
                  </a:p>
                </p:txBody>
              </p:sp>
              <p:pic>
                <p:nvPicPr>
                  <p:cNvPr id="18" name="Grafik 17" descr="Hjerne i hoved">
                    <a:extLst>
                      <a:ext uri="{FF2B5EF4-FFF2-40B4-BE49-F238E27FC236}">
                        <a16:creationId xmlns:a16="http://schemas.microsoft.com/office/drawing/2014/main" id="{834F821C-AD58-4F5E-9249-5C679CB9B9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9450" y="1294182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" name="Tekstfelt 2">
                  <a:extLst>
                    <a:ext uri="{FF2B5EF4-FFF2-40B4-BE49-F238E27FC236}">
                      <a16:creationId xmlns:a16="http://schemas.microsoft.com/office/drawing/2014/main" id="{32FFB753-1D24-4B7F-8A74-8339C4F9A71D}"/>
                    </a:ext>
                  </a:extLst>
                </p:cNvPr>
                <p:cNvSpPr txBox="1"/>
                <p:nvPr/>
              </p:nvSpPr>
              <p:spPr>
                <a:xfrm>
                  <a:off x="4570531" y="3125208"/>
                  <a:ext cx="3268299" cy="4471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a-DK" dirty="0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14:cNvPr>
                  <p14:cNvContentPartPr/>
                  <p14:nvPr/>
                </p14:nvContentPartPr>
                <p14:xfrm>
                  <a:off x="3443575" y="2086375"/>
                  <a:ext cx="91080" cy="67680"/>
                </p14:xfrm>
              </p:contentPart>
            </mc:Choice>
            <mc:Fallback xmlns="">
              <p:pic>
                <p:nvPicPr>
                  <p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11617" y="2051488"/>
                    <a:ext cx="154676" cy="137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14:cNvPr>
                  <p14:cNvContentPartPr/>
                  <p14:nvPr/>
                </p14:nvContentPartPr>
                <p14:xfrm>
                  <a:off x="2663095" y="2020495"/>
                  <a:ext cx="854640" cy="974160"/>
                </p14:xfrm>
              </p:contentPart>
            </mc:Choice>
            <mc:Fallback xmlns="">
              <p:pic>
                <p:nvPicPr>
                  <p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31158" y="1985566"/>
                    <a:ext cx="918195" cy="1043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14:cNvPr>
                  <p14:cNvContentPartPr/>
                  <p14:nvPr/>
                </p14:nvContentPartPr>
                <p14:xfrm>
                  <a:off x="3973855" y="2045335"/>
                  <a:ext cx="747360" cy="608400"/>
                </p14:xfrm>
              </p:contentPart>
            </mc:Choice>
            <mc:Fallback xmlns="">
              <p:pic>
                <p:nvPicPr>
                  <p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41930" y="2010390"/>
                    <a:ext cx="810890" cy="6779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14:cNvPr>
                  <p14:cNvContentPartPr/>
                  <p14:nvPr/>
                </p14:nvContentPartPr>
                <p14:xfrm>
                  <a:off x="3979615" y="2056855"/>
                  <a:ext cx="762840" cy="756000"/>
                </p14:xfrm>
              </p:contentPart>
            </mc:Choice>
            <mc:Fallback xmlns="">
              <p:pic>
                <p:nvPicPr>
                  <p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47697" y="2021920"/>
                    <a:ext cx="826357" cy="825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14:cNvPr>
                  <p14:cNvContentPartPr/>
                  <p14:nvPr/>
                </p14:nvContentPartPr>
                <p14:xfrm>
                  <a:off x="4001215" y="2045335"/>
                  <a:ext cx="553320" cy="358200"/>
                </p14:xfrm>
              </p:contentPart>
            </mc:Choice>
            <mc:Fallback xmlns="">
              <p:pic>
                <p:nvPicPr>
                  <p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69305" y="2010423"/>
                    <a:ext cx="616821" cy="427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14:cNvPr>
                  <p14:cNvContentPartPr/>
                  <p14:nvPr/>
                </p14:nvContentPartPr>
                <p14:xfrm>
                  <a:off x="2756695" y="2015455"/>
                  <a:ext cx="817200" cy="382320"/>
                </p14:xfrm>
              </p:contentPart>
            </mc:Choice>
            <mc:Fallback xmlns="">
              <p:pic>
                <p:nvPicPr>
                  <p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24761" y="1980508"/>
                    <a:ext cx="880749" cy="4518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14:cNvPr>
                  <p14:cNvContentPartPr/>
                  <p14:nvPr/>
                </p14:nvContentPartPr>
                <p14:xfrm>
                  <a:off x="3229015" y="1992415"/>
                  <a:ext cx="375480" cy="82440"/>
                </p14:xfrm>
              </p:contentPart>
            </mc:Choice>
            <mc:Fallback xmlns="">
              <p:pic>
                <p:nvPicPr>
                  <p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97086" y="1957483"/>
                    <a:ext cx="439018" cy="151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14:cNvPr>
                  <p14:cNvContentPartPr/>
                  <p14:nvPr/>
                </p14:nvContentPartPr>
                <p14:xfrm>
                  <a:off x="4296055" y="2179615"/>
                  <a:ext cx="523440" cy="780480"/>
                </p14:xfrm>
              </p:contentPart>
            </mc:Choice>
            <mc:Fallback xmlns="">
              <p:pic>
                <p:nvPicPr>
                  <p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264099" y="2144694"/>
                    <a:ext cx="587033" cy="849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14:cNvPr>
                  <p14:cNvContentPartPr/>
                  <p14:nvPr/>
                </p14:nvContentPartPr>
                <p14:xfrm>
                  <a:off x="4026775" y="2109055"/>
                  <a:ext cx="785880" cy="829800"/>
                </p14:xfrm>
              </p:contentPart>
            </mc:Choice>
            <mc:Fallback xmlns="">
              <p:pic>
                <p:nvPicPr>
                  <p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994842" y="2074145"/>
                    <a:ext cx="849427" cy="89927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DC705B94-6FBC-4628-ABC3-A67CBD6BF688}"/>
                </a:ext>
              </a:extLst>
            </p:cNvPr>
            <p:cNvCxnSpPr>
              <a:cxnSpLocks/>
            </p:cNvCxnSpPr>
            <p:nvPr/>
          </p:nvCxnSpPr>
          <p:spPr>
            <a:xfrm>
              <a:off x="4655488" y="1577930"/>
              <a:ext cx="374924" cy="40273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ge forbindelse 80">
              <a:extLst>
                <a:ext uri="{FF2B5EF4-FFF2-40B4-BE49-F238E27FC236}">
                  <a16:creationId xmlns:a16="http://schemas.microsoft.com/office/drawing/2014/main" id="{A1A99643-5F66-433C-B644-FA5DB8DD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431070" y="1534024"/>
              <a:ext cx="437380" cy="3828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214C5731-5600-4E69-A3F9-C46044871F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6477" y="1740065"/>
              <a:ext cx="494033" cy="34170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BD091315-32C5-4FE3-A70C-5B2184757957}"/>
                </a:ext>
              </a:extLst>
            </p:cNvPr>
            <p:cNvCxnSpPr>
              <a:cxnSpLocks/>
            </p:cNvCxnSpPr>
            <p:nvPr/>
          </p:nvCxnSpPr>
          <p:spPr>
            <a:xfrm>
              <a:off x="4278266" y="1720233"/>
              <a:ext cx="482574" cy="28306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En times overskudstræning af mand med en diskusprolaps i nakken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761B2EF-8D63-4525-9E28-C17DF369AEA2}"/>
              </a:ext>
            </a:extLst>
          </p:cNvPr>
          <p:cNvSpPr>
            <a:spLocks noChangeArrowheads="1"/>
          </p:cNvSpPr>
          <p:nvPr/>
        </p:nvSpPr>
        <p:spPr bwMode="auto">
          <a:xfrm rot="1606557">
            <a:off x="1784837" y="1815783"/>
            <a:ext cx="476250" cy="37941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4144E0-7522-4056-848A-1DDF73C8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241" y="1287427"/>
            <a:ext cx="342900" cy="3238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49E8BA-78C5-4844-8E9A-F30F8C45C669}"/>
              </a:ext>
            </a:extLst>
          </p:cNvPr>
          <p:cNvSpPr>
            <a:spLocks noChangeArrowheads="1"/>
          </p:cNvSpPr>
          <p:nvPr/>
        </p:nvSpPr>
        <p:spPr bwMode="auto">
          <a:xfrm rot="2186276">
            <a:off x="878560" y="1875940"/>
            <a:ext cx="755650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Grafik 10" descr="Martini">
            <a:extLst>
              <a:ext uri="{FF2B5EF4-FFF2-40B4-BE49-F238E27FC236}">
                <a16:creationId xmlns:a16="http://schemas.microsoft.com/office/drawing/2014/main" id="{6C035696-6CB0-4C27-BA29-E73DC8E035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7419" y="1717206"/>
            <a:ext cx="2675040" cy="2675040"/>
          </a:xfrm>
          <a:prstGeom prst="rect">
            <a:avLst/>
          </a:prstGeom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A6F4786-0D90-4DDF-BC55-23881AF48BEB}"/>
              </a:ext>
            </a:extLst>
          </p:cNvPr>
          <p:cNvCxnSpPr>
            <a:cxnSpLocks/>
          </p:cNvCxnSpPr>
          <p:nvPr/>
        </p:nvCxnSpPr>
        <p:spPr>
          <a:xfrm>
            <a:off x="2595638" y="1356862"/>
            <a:ext cx="2363226" cy="6548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4A3057D7-28A7-44F1-A75F-4E596F3BE286}"/>
              </a:ext>
            </a:extLst>
          </p:cNvPr>
          <p:cNvCxnSpPr>
            <a:cxnSpLocks/>
          </p:cNvCxnSpPr>
          <p:nvPr/>
        </p:nvCxnSpPr>
        <p:spPr>
          <a:xfrm flipH="1">
            <a:off x="2628749" y="3051069"/>
            <a:ext cx="2050388" cy="1051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835B88F8-F71B-4643-9F96-F53AF778DB76}"/>
              </a:ext>
            </a:extLst>
          </p:cNvPr>
          <p:cNvSpPr/>
          <p:nvPr/>
        </p:nvSpPr>
        <p:spPr>
          <a:xfrm>
            <a:off x="9422385" y="3099304"/>
            <a:ext cx="555172" cy="5446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7129B8B1-3949-4809-A317-0BC52F46F82F}"/>
              </a:ext>
            </a:extLst>
          </p:cNvPr>
          <p:cNvGrpSpPr/>
          <p:nvPr/>
        </p:nvGrpSpPr>
        <p:grpSpPr>
          <a:xfrm>
            <a:off x="9415458" y="905236"/>
            <a:ext cx="562166" cy="2732951"/>
            <a:chOff x="10262126" y="905236"/>
            <a:chExt cx="562166" cy="2732951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027E8814-2E4C-4861-AF26-1D959E5633EE}"/>
                </a:ext>
              </a:extLst>
            </p:cNvPr>
            <p:cNvSpPr/>
            <p:nvPr/>
          </p:nvSpPr>
          <p:spPr>
            <a:xfrm>
              <a:off x="10269120" y="905236"/>
              <a:ext cx="555172" cy="27329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forbindelse 40">
              <a:extLst>
                <a:ext uri="{FF2B5EF4-FFF2-40B4-BE49-F238E27FC236}">
                  <a16:creationId xmlns:a16="http://schemas.microsoft.com/office/drawing/2014/main" id="{C668C48E-779A-4161-B7C4-245A9459EC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69120" y="2294482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205F3BE1-6950-4E0D-B2BE-4010C8F92E1F}"/>
                </a:ext>
              </a:extLst>
            </p:cNvPr>
            <p:cNvCxnSpPr/>
            <p:nvPr/>
          </p:nvCxnSpPr>
          <p:spPr>
            <a:xfrm>
              <a:off x="10262126" y="3114521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A3E2F813-93F5-4561-9DC5-1DB8D41E6C29}"/>
                </a:ext>
              </a:extLst>
            </p:cNvPr>
            <p:cNvCxnSpPr/>
            <p:nvPr/>
          </p:nvCxnSpPr>
          <p:spPr>
            <a:xfrm>
              <a:off x="10269120" y="337169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35C077A-C074-4649-9A44-D19E803CCEDE}"/>
                </a:ext>
              </a:extLst>
            </p:cNvPr>
            <p:cNvCxnSpPr/>
            <p:nvPr/>
          </p:nvCxnSpPr>
          <p:spPr>
            <a:xfrm>
              <a:off x="10262126" y="2850977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D350DD1A-9810-4D75-AA7F-99A7E1D69CD6}"/>
                </a:ext>
              </a:extLst>
            </p:cNvPr>
            <p:cNvCxnSpPr/>
            <p:nvPr/>
          </p:nvCxnSpPr>
          <p:spPr>
            <a:xfrm>
              <a:off x="10262126" y="2576900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4ED4BF6-4C0F-4ED6-8BAA-2E448719DFD7}"/>
                </a:ext>
              </a:extLst>
            </p:cNvPr>
            <p:cNvCxnSpPr/>
            <p:nvPr/>
          </p:nvCxnSpPr>
          <p:spPr>
            <a:xfrm>
              <a:off x="10262126" y="2024389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9799A147-B767-4CBD-A927-5B3439527576}"/>
                </a:ext>
              </a:extLst>
            </p:cNvPr>
            <p:cNvCxnSpPr/>
            <p:nvPr/>
          </p:nvCxnSpPr>
          <p:spPr>
            <a:xfrm>
              <a:off x="10269120" y="1743093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06AD3861-8380-433C-9967-DC49AF341AD1}"/>
                </a:ext>
              </a:extLst>
            </p:cNvPr>
            <p:cNvCxnSpPr/>
            <p:nvPr/>
          </p:nvCxnSpPr>
          <p:spPr>
            <a:xfrm>
              <a:off x="10262126" y="1463034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7A2C5C9F-9430-4B70-A3E2-8ADC038179E4}"/>
                </a:ext>
              </a:extLst>
            </p:cNvPr>
            <p:cNvCxnSpPr/>
            <p:nvPr/>
          </p:nvCxnSpPr>
          <p:spPr>
            <a:xfrm>
              <a:off x="10269120" y="118108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B7C9C8D8-534B-4BB1-9796-24F2895ABE05}"/>
              </a:ext>
            </a:extLst>
          </p:cNvPr>
          <p:cNvSpPr txBox="1"/>
          <p:nvPr/>
        </p:nvSpPr>
        <p:spPr>
          <a:xfrm>
            <a:off x="8644749" y="4141233"/>
            <a:ext cx="272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Smerterne inden overskudstræningen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829EE9C-334F-400D-BE65-A5C50F1892AF}"/>
              </a:ext>
            </a:extLst>
          </p:cNvPr>
          <p:cNvSpPr txBox="1"/>
          <p:nvPr/>
        </p:nvSpPr>
        <p:spPr>
          <a:xfrm>
            <a:off x="8907288" y="335909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5B436B-B43C-41D9-85F4-086C676EEE08}"/>
              </a:ext>
            </a:extLst>
          </p:cNvPr>
          <p:cNvSpPr txBox="1"/>
          <p:nvPr/>
        </p:nvSpPr>
        <p:spPr>
          <a:xfrm>
            <a:off x="8900774" y="308494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90EB048-9007-457A-85EE-774750E08E6C}"/>
              </a:ext>
            </a:extLst>
          </p:cNvPr>
          <p:cNvSpPr txBox="1"/>
          <p:nvPr/>
        </p:nvSpPr>
        <p:spPr>
          <a:xfrm>
            <a:off x="8893780" y="2810799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2D6F4C-FE1C-451B-9134-AFEEA1FE5FED}"/>
              </a:ext>
            </a:extLst>
          </p:cNvPr>
          <p:cNvSpPr txBox="1"/>
          <p:nvPr/>
        </p:nvSpPr>
        <p:spPr>
          <a:xfrm>
            <a:off x="8890095" y="253287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EB0B4F-D32E-4A83-BA23-40C94665C604}"/>
              </a:ext>
            </a:extLst>
          </p:cNvPr>
          <p:cNvSpPr txBox="1"/>
          <p:nvPr/>
        </p:nvSpPr>
        <p:spPr>
          <a:xfrm>
            <a:off x="8893780" y="22711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BFD72D1-F96E-4201-8425-657A2CA67736}"/>
              </a:ext>
            </a:extLst>
          </p:cNvPr>
          <p:cNvSpPr txBox="1"/>
          <p:nvPr/>
        </p:nvSpPr>
        <p:spPr>
          <a:xfrm>
            <a:off x="8884083" y="200982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54E2167-2010-42BC-AD5A-AA0998156A6A}"/>
              </a:ext>
            </a:extLst>
          </p:cNvPr>
          <p:cNvSpPr txBox="1"/>
          <p:nvPr/>
        </p:nvSpPr>
        <p:spPr>
          <a:xfrm>
            <a:off x="8883843" y="171799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96AA0D3-F5DE-4915-80D4-FC2F52A2EA10}"/>
              </a:ext>
            </a:extLst>
          </p:cNvPr>
          <p:cNvSpPr txBox="1"/>
          <p:nvPr/>
        </p:nvSpPr>
        <p:spPr>
          <a:xfrm>
            <a:off x="8890837" y="14448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E9048BD-5BD1-437C-A0FF-D9FA294F5385}"/>
              </a:ext>
            </a:extLst>
          </p:cNvPr>
          <p:cNvSpPr txBox="1"/>
          <p:nvPr/>
        </p:nvSpPr>
        <p:spPr>
          <a:xfrm>
            <a:off x="8899520" y="116360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B09CCD1-A9E1-47C0-83DC-82889898366C}"/>
              </a:ext>
            </a:extLst>
          </p:cNvPr>
          <p:cNvSpPr txBox="1"/>
          <p:nvPr/>
        </p:nvSpPr>
        <p:spPr>
          <a:xfrm>
            <a:off x="8890836" y="881607"/>
            <a:ext cx="5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F684F00-31B3-4B3B-9F2E-2F2EF3EC8426}"/>
              </a:ext>
            </a:extLst>
          </p:cNvPr>
          <p:cNvSpPr txBox="1"/>
          <p:nvPr/>
        </p:nvSpPr>
        <p:spPr>
          <a:xfrm>
            <a:off x="10140834" y="3341666"/>
            <a:ext cx="13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Lidt smerter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B7711B-1DFD-413C-82DB-D715524155DC}"/>
              </a:ext>
            </a:extLst>
          </p:cNvPr>
          <p:cNvSpPr txBox="1"/>
          <p:nvPr/>
        </p:nvSpPr>
        <p:spPr>
          <a:xfrm>
            <a:off x="10140834" y="829485"/>
            <a:ext cx="16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smerter</a:t>
            </a:r>
          </a:p>
        </p:txBody>
      </p:sp>
    </p:spTree>
    <p:extLst>
      <p:ext uri="{BB962C8B-B14F-4D97-AF65-F5344CB8AC3E}">
        <p14:creationId xmlns:p14="http://schemas.microsoft.com/office/powerpoint/2010/main" val="290243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24EACF3D-E597-44D0-B087-C7A7F39085D2}"/>
              </a:ext>
            </a:extLst>
          </p:cNvPr>
          <p:cNvGrpSpPr/>
          <p:nvPr/>
        </p:nvGrpSpPr>
        <p:grpSpPr>
          <a:xfrm>
            <a:off x="2325330" y="1250939"/>
            <a:ext cx="6867277" cy="7483193"/>
            <a:chOff x="2325320" y="379075"/>
            <a:chExt cx="5750002" cy="6857704"/>
          </a:xfrm>
        </p:grpSpPr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9205DD29-BE56-4A52-9DF1-0E97CD52E808}"/>
                </a:ext>
              </a:extLst>
            </p:cNvPr>
            <p:cNvGrpSpPr/>
            <p:nvPr/>
          </p:nvGrpSpPr>
          <p:grpSpPr>
            <a:xfrm>
              <a:off x="2325320" y="379075"/>
              <a:ext cx="5750002" cy="6857704"/>
              <a:chOff x="696974" y="306410"/>
              <a:chExt cx="6090911" cy="7260226"/>
            </a:xfrm>
          </p:grpSpPr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1F44B651-5E5F-45AD-82CA-02D49CB859C3}"/>
                  </a:ext>
                </a:extLst>
              </p:cNvPr>
              <p:cNvGrpSpPr/>
              <p:nvPr/>
            </p:nvGrpSpPr>
            <p:grpSpPr>
              <a:xfrm>
                <a:off x="696974" y="306410"/>
                <a:ext cx="6090911" cy="7260226"/>
                <a:chOff x="3191542" y="414482"/>
                <a:chExt cx="6090911" cy="7260226"/>
              </a:xfrm>
            </p:grpSpPr>
            <p:grpSp>
              <p:nvGrpSpPr>
                <p:cNvPr id="35" name="Gruppe 34">
                  <a:extLst>
                    <a:ext uri="{FF2B5EF4-FFF2-40B4-BE49-F238E27FC236}">
                      <a16:creationId xmlns:a16="http://schemas.microsoft.com/office/drawing/2014/main" id="{37786A97-01FF-4CBF-91D2-02A2A6C86523}"/>
                    </a:ext>
                  </a:extLst>
                </p:cNvPr>
                <p:cNvGrpSpPr/>
                <p:nvPr/>
              </p:nvGrpSpPr>
              <p:grpSpPr>
                <a:xfrm>
                  <a:off x="3191542" y="414482"/>
                  <a:ext cx="6090911" cy="7260226"/>
                  <a:chOff x="3873391" y="1140977"/>
                  <a:chExt cx="3575876" cy="3729081"/>
                </a:xfrm>
              </p:grpSpPr>
              <p:pic>
                <p:nvPicPr>
                  <p:cNvPr id="6" name="Grafik 5" descr="Mand">
                    <a:extLst>
                      <a:ext uri="{FF2B5EF4-FFF2-40B4-BE49-F238E27FC236}">
                        <a16:creationId xmlns:a16="http://schemas.microsoft.com/office/drawing/2014/main" id="{AF7203E9-0064-43F8-8053-BCD49C8F5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391" y="1294182"/>
                    <a:ext cx="3575876" cy="3575876"/>
                  </a:xfrm>
                  <a:prstGeom prst="rect">
                    <a:avLst/>
                  </a:prstGeom>
                </p:spPr>
              </p:pic>
              <p:sp>
                <p:nvSpPr>
                  <p:cNvPr id="19" name="Tekstfelt 18">
                    <a:extLst>
                      <a:ext uri="{FF2B5EF4-FFF2-40B4-BE49-F238E27FC236}">
                        <a16:creationId xmlns:a16="http://schemas.microsoft.com/office/drawing/2014/main" id="{2214C0DE-AE25-433A-8D09-B869722FD59B}"/>
                      </a:ext>
                    </a:extLst>
                  </p:cNvPr>
                  <p:cNvSpPr txBox="1"/>
                  <p:nvPr/>
                </p:nvSpPr>
                <p:spPr>
                  <a:xfrm>
                    <a:off x="5186995" y="1140977"/>
                    <a:ext cx="909004" cy="914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da-DK" dirty="0"/>
                  </a:p>
                </p:txBody>
              </p:sp>
              <p:pic>
                <p:nvPicPr>
                  <p:cNvPr id="18" name="Grafik 17" descr="Hjerne i hoved">
                    <a:extLst>
                      <a:ext uri="{FF2B5EF4-FFF2-40B4-BE49-F238E27FC236}">
                        <a16:creationId xmlns:a16="http://schemas.microsoft.com/office/drawing/2014/main" id="{834F821C-AD58-4F5E-9249-5C679CB9B9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9450" y="1294182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" name="Tekstfelt 2">
                  <a:extLst>
                    <a:ext uri="{FF2B5EF4-FFF2-40B4-BE49-F238E27FC236}">
                      <a16:creationId xmlns:a16="http://schemas.microsoft.com/office/drawing/2014/main" id="{32FFB753-1D24-4B7F-8A74-8339C4F9A71D}"/>
                    </a:ext>
                  </a:extLst>
                </p:cNvPr>
                <p:cNvSpPr txBox="1"/>
                <p:nvPr/>
              </p:nvSpPr>
              <p:spPr>
                <a:xfrm>
                  <a:off x="4570531" y="3125208"/>
                  <a:ext cx="3268299" cy="4471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a-DK" dirty="0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14:cNvPr>
                  <p14:cNvContentPartPr/>
                  <p14:nvPr/>
                </p14:nvContentPartPr>
                <p14:xfrm>
                  <a:off x="3443575" y="2086375"/>
                  <a:ext cx="91080" cy="67680"/>
                </p14:xfrm>
              </p:contentPart>
            </mc:Choice>
            <mc:Fallback xmlns="">
              <p:pic>
                <p:nvPicPr>
                  <p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11617" y="2051488"/>
                    <a:ext cx="154676" cy="137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14:cNvPr>
                  <p14:cNvContentPartPr/>
                  <p14:nvPr/>
                </p14:nvContentPartPr>
                <p14:xfrm>
                  <a:off x="2663095" y="2020495"/>
                  <a:ext cx="854640" cy="974160"/>
                </p14:xfrm>
              </p:contentPart>
            </mc:Choice>
            <mc:Fallback xmlns="">
              <p:pic>
                <p:nvPicPr>
                  <p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31158" y="1985566"/>
                    <a:ext cx="918195" cy="1043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14:cNvPr>
                  <p14:cNvContentPartPr/>
                  <p14:nvPr/>
                </p14:nvContentPartPr>
                <p14:xfrm>
                  <a:off x="3973855" y="2045335"/>
                  <a:ext cx="747360" cy="608400"/>
                </p14:xfrm>
              </p:contentPart>
            </mc:Choice>
            <mc:Fallback xmlns="">
              <p:pic>
                <p:nvPicPr>
                  <p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41930" y="2010390"/>
                    <a:ext cx="810890" cy="6779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14:cNvPr>
                  <p14:cNvContentPartPr/>
                  <p14:nvPr/>
                </p14:nvContentPartPr>
                <p14:xfrm>
                  <a:off x="3979615" y="2056855"/>
                  <a:ext cx="762840" cy="756000"/>
                </p14:xfrm>
              </p:contentPart>
            </mc:Choice>
            <mc:Fallback xmlns="">
              <p:pic>
                <p:nvPicPr>
                  <p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47697" y="2021920"/>
                    <a:ext cx="826357" cy="825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14:cNvPr>
                  <p14:cNvContentPartPr/>
                  <p14:nvPr/>
                </p14:nvContentPartPr>
                <p14:xfrm>
                  <a:off x="4001215" y="2045335"/>
                  <a:ext cx="553320" cy="358200"/>
                </p14:xfrm>
              </p:contentPart>
            </mc:Choice>
            <mc:Fallback xmlns="">
              <p:pic>
                <p:nvPicPr>
                  <p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69305" y="2010423"/>
                    <a:ext cx="616821" cy="427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14:cNvPr>
                  <p14:cNvContentPartPr/>
                  <p14:nvPr/>
                </p14:nvContentPartPr>
                <p14:xfrm>
                  <a:off x="2756695" y="2015455"/>
                  <a:ext cx="817200" cy="382320"/>
                </p14:xfrm>
              </p:contentPart>
            </mc:Choice>
            <mc:Fallback xmlns="">
              <p:pic>
                <p:nvPicPr>
                  <p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24761" y="1980508"/>
                    <a:ext cx="880749" cy="4518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14:cNvPr>
                  <p14:cNvContentPartPr/>
                  <p14:nvPr/>
                </p14:nvContentPartPr>
                <p14:xfrm>
                  <a:off x="3229015" y="1992415"/>
                  <a:ext cx="375480" cy="82440"/>
                </p14:xfrm>
              </p:contentPart>
            </mc:Choice>
            <mc:Fallback xmlns="">
              <p:pic>
                <p:nvPicPr>
                  <p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97086" y="1957483"/>
                    <a:ext cx="439018" cy="151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14:cNvPr>
                  <p14:cNvContentPartPr/>
                  <p14:nvPr/>
                </p14:nvContentPartPr>
                <p14:xfrm>
                  <a:off x="4296055" y="2179615"/>
                  <a:ext cx="523440" cy="780480"/>
                </p14:xfrm>
              </p:contentPart>
            </mc:Choice>
            <mc:Fallback xmlns="">
              <p:pic>
                <p:nvPicPr>
                  <p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264099" y="2144694"/>
                    <a:ext cx="587033" cy="849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14:cNvPr>
                  <p14:cNvContentPartPr/>
                  <p14:nvPr/>
                </p14:nvContentPartPr>
                <p14:xfrm>
                  <a:off x="4026775" y="2109055"/>
                  <a:ext cx="785880" cy="829800"/>
                </p14:xfrm>
              </p:contentPart>
            </mc:Choice>
            <mc:Fallback xmlns="">
              <p:pic>
                <p:nvPicPr>
                  <p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994842" y="2074145"/>
                    <a:ext cx="849427" cy="89927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DC705B94-6FBC-4628-ABC3-A67CBD6BF688}"/>
                </a:ext>
              </a:extLst>
            </p:cNvPr>
            <p:cNvCxnSpPr>
              <a:cxnSpLocks/>
            </p:cNvCxnSpPr>
            <p:nvPr/>
          </p:nvCxnSpPr>
          <p:spPr>
            <a:xfrm>
              <a:off x="4655488" y="1577930"/>
              <a:ext cx="374924" cy="40273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ge forbindelse 80">
              <a:extLst>
                <a:ext uri="{FF2B5EF4-FFF2-40B4-BE49-F238E27FC236}">
                  <a16:creationId xmlns:a16="http://schemas.microsoft.com/office/drawing/2014/main" id="{A1A99643-5F66-433C-B644-FA5DB8DD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566650" y="1638770"/>
              <a:ext cx="437380" cy="3828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214C5731-5600-4E69-A3F9-C46044871F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6477" y="1740065"/>
              <a:ext cx="494033" cy="34170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BD091315-32C5-4FE3-A70C-5B2184757957}"/>
                </a:ext>
              </a:extLst>
            </p:cNvPr>
            <p:cNvCxnSpPr>
              <a:cxnSpLocks/>
            </p:cNvCxnSpPr>
            <p:nvPr/>
          </p:nvCxnSpPr>
          <p:spPr>
            <a:xfrm>
              <a:off x="4461698" y="1816251"/>
              <a:ext cx="482574" cy="28306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En times overskudstræning af mand med en diskusprolaps i nakken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761B2EF-8D63-4525-9E28-C17DF369AEA2}"/>
              </a:ext>
            </a:extLst>
          </p:cNvPr>
          <p:cNvSpPr>
            <a:spLocks noChangeArrowheads="1"/>
          </p:cNvSpPr>
          <p:nvPr/>
        </p:nvSpPr>
        <p:spPr bwMode="auto">
          <a:xfrm rot="1606557">
            <a:off x="1870562" y="2244408"/>
            <a:ext cx="476250" cy="37941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4144E0-7522-4056-848A-1DDF73C8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291" y="1620802"/>
            <a:ext cx="342900" cy="3238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49E8BA-78C5-4844-8E9A-F30F8C45C669}"/>
              </a:ext>
            </a:extLst>
          </p:cNvPr>
          <p:cNvSpPr>
            <a:spLocks noChangeArrowheads="1"/>
          </p:cNvSpPr>
          <p:nvPr/>
        </p:nvSpPr>
        <p:spPr bwMode="auto">
          <a:xfrm rot="2186276">
            <a:off x="811885" y="2247415"/>
            <a:ext cx="755650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Grafik 10" descr="Martini">
            <a:extLst>
              <a:ext uri="{FF2B5EF4-FFF2-40B4-BE49-F238E27FC236}">
                <a16:creationId xmlns:a16="http://schemas.microsoft.com/office/drawing/2014/main" id="{6C035696-6CB0-4C27-BA29-E73DC8E035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7419" y="1717206"/>
            <a:ext cx="2675040" cy="2675040"/>
          </a:xfrm>
          <a:prstGeom prst="rect">
            <a:avLst/>
          </a:prstGeom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A6F4786-0D90-4DDF-BC55-23881AF48BEB}"/>
              </a:ext>
            </a:extLst>
          </p:cNvPr>
          <p:cNvCxnSpPr>
            <a:cxnSpLocks/>
          </p:cNvCxnSpPr>
          <p:nvPr/>
        </p:nvCxnSpPr>
        <p:spPr>
          <a:xfrm>
            <a:off x="2595638" y="1356862"/>
            <a:ext cx="2363226" cy="6548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4A3057D7-28A7-44F1-A75F-4E596F3BE286}"/>
              </a:ext>
            </a:extLst>
          </p:cNvPr>
          <p:cNvCxnSpPr>
            <a:cxnSpLocks/>
          </p:cNvCxnSpPr>
          <p:nvPr/>
        </p:nvCxnSpPr>
        <p:spPr>
          <a:xfrm flipH="1">
            <a:off x="2628749" y="3051069"/>
            <a:ext cx="2050388" cy="1051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835B88F8-F71B-4643-9F96-F53AF778DB76}"/>
              </a:ext>
            </a:extLst>
          </p:cNvPr>
          <p:cNvSpPr/>
          <p:nvPr/>
        </p:nvSpPr>
        <p:spPr>
          <a:xfrm>
            <a:off x="9422385" y="2845871"/>
            <a:ext cx="555172" cy="79808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7129B8B1-3949-4809-A317-0BC52F46F82F}"/>
              </a:ext>
            </a:extLst>
          </p:cNvPr>
          <p:cNvGrpSpPr/>
          <p:nvPr/>
        </p:nvGrpSpPr>
        <p:grpSpPr>
          <a:xfrm>
            <a:off x="9415458" y="905236"/>
            <a:ext cx="562166" cy="2732951"/>
            <a:chOff x="10262126" y="905236"/>
            <a:chExt cx="562166" cy="2732951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027E8814-2E4C-4861-AF26-1D959E5633EE}"/>
                </a:ext>
              </a:extLst>
            </p:cNvPr>
            <p:cNvSpPr/>
            <p:nvPr/>
          </p:nvSpPr>
          <p:spPr>
            <a:xfrm>
              <a:off x="10269120" y="905236"/>
              <a:ext cx="555172" cy="27329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forbindelse 40">
              <a:extLst>
                <a:ext uri="{FF2B5EF4-FFF2-40B4-BE49-F238E27FC236}">
                  <a16:creationId xmlns:a16="http://schemas.microsoft.com/office/drawing/2014/main" id="{C668C48E-779A-4161-B7C4-245A9459EC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69120" y="2294482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205F3BE1-6950-4E0D-B2BE-4010C8F92E1F}"/>
                </a:ext>
              </a:extLst>
            </p:cNvPr>
            <p:cNvCxnSpPr/>
            <p:nvPr/>
          </p:nvCxnSpPr>
          <p:spPr>
            <a:xfrm>
              <a:off x="10262126" y="3114521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A3E2F813-93F5-4561-9DC5-1DB8D41E6C29}"/>
                </a:ext>
              </a:extLst>
            </p:cNvPr>
            <p:cNvCxnSpPr/>
            <p:nvPr/>
          </p:nvCxnSpPr>
          <p:spPr>
            <a:xfrm>
              <a:off x="10269120" y="337169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35C077A-C074-4649-9A44-D19E803CCEDE}"/>
                </a:ext>
              </a:extLst>
            </p:cNvPr>
            <p:cNvCxnSpPr/>
            <p:nvPr/>
          </p:nvCxnSpPr>
          <p:spPr>
            <a:xfrm>
              <a:off x="10262126" y="2850977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D350DD1A-9810-4D75-AA7F-99A7E1D69CD6}"/>
                </a:ext>
              </a:extLst>
            </p:cNvPr>
            <p:cNvCxnSpPr/>
            <p:nvPr/>
          </p:nvCxnSpPr>
          <p:spPr>
            <a:xfrm>
              <a:off x="10262126" y="2576900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4ED4BF6-4C0F-4ED6-8BAA-2E448719DFD7}"/>
                </a:ext>
              </a:extLst>
            </p:cNvPr>
            <p:cNvCxnSpPr/>
            <p:nvPr/>
          </p:nvCxnSpPr>
          <p:spPr>
            <a:xfrm>
              <a:off x="10262126" y="2024389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9799A147-B767-4CBD-A927-5B3439527576}"/>
                </a:ext>
              </a:extLst>
            </p:cNvPr>
            <p:cNvCxnSpPr/>
            <p:nvPr/>
          </p:nvCxnSpPr>
          <p:spPr>
            <a:xfrm>
              <a:off x="10269120" y="1743093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06AD3861-8380-433C-9967-DC49AF341AD1}"/>
                </a:ext>
              </a:extLst>
            </p:cNvPr>
            <p:cNvCxnSpPr/>
            <p:nvPr/>
          </p:nvCxnSpPr>
          <p:spPr>
            <a:xfrm>
              <a:off x="10262126" y="1463034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7A2C5C9F-9430-4B70-A3E2-8ADC038179E4}"/>
                </a:ext>
              </a:extLst>
            </p:cNvPr>
            <p:cNvCxnSpPr/>
            <p:nvPr/>
          </p:nvCxnSpPr>
          <p:spPr>
            <a:xfrm>
              <a:off x="10269120" y="118108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B7C9C8D8-534B-4BB1-9796-24F2895ABE05}"/>
              </a:ext>
            </a:extLst>
          </p:cNvPr>
          <p:cNvSpPr txBox="1"/>
          <p:nvPr/>
        </p:nvSpPr>
        <p:spPr>
          <a:xfrm>
            <a:off x="8644749" y="4141233"/>
            <a:ext cx="272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Smerterne inden overskudstræningen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829EE9C-334F-400D-BE65-A5C50F1892AF}"/>
              </a:ext>
            </a:extLst>
          </p:cNvPr>
          <p:cNvSpPr txBox="1"/>
          <p:nvPr/>
        </p:nvSpPr>
        <p:spPr>
          <a:xfrm>
            <a:off x="8907288" y="335909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5B436B-B43C-41D9-85F4-086C676EEE08}"/>
              </a:ext>
            </a:extLst>
          </p:cNvPr>
          <p:cNvSpPr txBox="1"/>
          <p:nvPr/>
        </p:nvSpPr>
        <p:spPr>
          <a:xfrm>
            <a:off x="8900774" y="308494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90EB048-9007-457A-85EE-774750E08E6C}"/>
              </a:ext>
            </a:extLst>
          </p:cNvPr>
          <p:cNvSpPr txBox="1"/>
          <p:nvPr/>
        </p:nvSpPr>
        <p:spPr>
          <a:xfrm>
            <a:off x="8893780" y="2810799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2D6F4C-FE1C-451B-9134-AFEEA1FE5FED}"/>
              </a:ext>
            </a:extLst>
          </p:cNvPr>
          <p:cNvSpPr txBox="1"/>
          <p:nvPr/>
        </p:nvSpPr>
        <p:spPr>
          <a:xfrm>
            <a:off x="8890095" y="253287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EB0B4F-D32E-4A83-BA23-40C94665C604}"/>
              </a:ext>
            </a:extLst>
          </p:cNvPr>
          <p:cNvSpPr txBox="1"/>
          <p:nvPr/>
        </p:nvSpPr>
        <p:spPr>
          <a:xfrm>
            <a:off x="8893780" y="22711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BFD72D1-F96E-4201-8425-657A2CA67736}"/>
              </a:ext>
            </a:extLst>
          </p:cNvPr>
          <p:cNvSpPr txBox="1"/>
          <p:nvPr/>
        </p:nvSpPr>
        <p:spPr>
          <a:xfrm>
            <a:off x="8884083" y="200982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54E2167-2010-42BC-AD5A-AA0998156A6A}"/>
              </a:ext>
            </a:extLst>
          </p:cNvPr>
          <p:cNvSpPr txBox="1"/>
          <p:nvPr/>
        </p:nvSpPr>
        <p:spPr>
          <a:xfrm>
            <a:off x="8883843" y="171799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96AA0D3-F5DE-4915-80D4-FC2F52A2EA10}"/>
              </a:ext>
            </a:extLst>
          </p:cNvPr>
          <p:cNvSpPr txBox="1"/>
          <p:nvPr/>
        </p:nvSpPr>
        <p:spPr>
          <a:xfrm>
            <a:off x="8890837" y="14448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E9048BD-5BD1-437C-A0FF-D9FA294F5385}"/>
              </a:ext>
            </a:extLst>
          </p:cNvPr>
          <p:cNvSpPr txBox="1"/>
          <p:nvPr/>
        </p:nvSpPr>
        <p:spPr>
          <a:xfrm>
            <a:off x="8899520" y="116360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B09CCD1-A9E1-47C0-83DC-82889898366C}"/>
              </a:ext>
            </a:extLst>
          </p:cNvPr>
          <p:cNvSpPr txBox="1"/>
          <p:nvPr/>
        </p:nvSpPr>
        <p:spPr>
          <a:xfrm>
            <a:off x="8890836" y="881607"/>
            <a:ext cx="5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F684F00-31B3-4B3B-9F2E-2F2EF3EC8426}"/>
              </a:ext>
            </a:extLst>
          </p:cNvPr>
          <p:cNvSpPr txBox="1"/>
          <p:nvPr/>
        </p:nvSpPr>
        <p:spPr>
          <a:xfrm>
            <a:off x="10140834" y="3341666"/>
            <a:ext cx="13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Lidt smerter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B7711B-1DFD-413C-82DB-D715524155DC}"/>
              </a:ext>
            </a:extLst>
          </p:cNvPr>
          <p:cNvSpPr txBox="1"/>
          <p:nvPr/>
        </p:nvSpPr>
        <p:spPr>
          <a:xfrm>
            <a:off x="10140834" y="829485"/>
            <a:ext cx="16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smerter</a:t>
            </a:r>
          </a:p>
        </p:txBody>
      </p:sp>
    </p:spTree>
    <p:extLst>
      <p:ext uri="{BB962C8B-B14F-4D97-AF65-F5344CB8AC3E}">
        <p14:creationId xmlns:p14="http://schemas.microsoft.com/office/powerpoint/2010/main" val="2474886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24EACF3D-E597-44D0-B087-C7A7F39085D2}"/>
              </a:ext>
            </a:extLst>
          </p:cNvPr>
          <p:cNvGrpSpPr/>
          <p:nvPr/>
        </p:nvGrpSpPr>
        <p:grpSpPr>
          <a:xfrm>
            <a:off x="2325330" y="1250939"/>
            <a:ext cx="6867277" cy="7483193"/>
            <a:chOff x="2325320" y="379075"/>
            <a:chExt cx="5750002" cy="6857704"/>
          </a:xfrm>
        </p:grpSpPr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9205DD29-BE56-4A52-9DF1-0E97CD52E808}"/>
                </a:ext>
              </a:extLst>
            </p:cNvPr>
            <p:cNvGrpSpPr/>
            <p:nvPr/>
          </p:nvGrpSpPr>
          <p:grpSpPr>
            <a:xfrm>
              <a:off x="2325320" y="379075"/>
              <a:ext cx="5750002" cy="6857704"/>
              <a:chOff x="696974" y="306410"/>
              <a:chExt cx="6090911" cy="7260226"/>
            </a:xfrm>
          </p:grpSpPr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1F44B651-5E5F-45AD-82CA-02D49CB859C3}"/>
                  </a:ext>
                </a:extLst>
              </p:cNvPr>
              <p:cNvGrpSpPr/>
              <p:nvPr/>
            </p:nvGrpSpPr>
            <p:grpSpPr>
              <a:xfrm>
                <a:off x="696974" y="306410"/>
                <a:ext cx="6090911" cy="7260226"/>
                <a:chOff x="3191542" y="414482"/>
                <a:chExt cx="6090911" cy="7260226"/>
              </a:xfrm>
            </p:grpSpPr>
            <p:grpSp>
              <p:nvGrpSpPr>
                <p:cNvPr id="35" name="Gruppe 34">
                  <a:extLst>
                    <a:ext uri="{FF2B5EF4-FFF2-40B4-BE49-F238E27FC236}">
                      <a16:creationId xmlns:a16="http://schemas.microsoft.com/office/drawing/2014/main" id="{37786A97-01FF-4CBF-91D2-02A2A6C86523}"/>
                    </a:ext>
                  </a:extLst>
                </p:cNvPr>
                <p:cNvGrpSpPr/>
                <p:nvPr/>
              </p:nvGrpSpPr>
              <p:grpSpPr>
                <a:xfrm>
                  <a:off x="3191542" y="414482"/>
                  <a:ext cx="6090911" cy="7260226"/>
                  <a:chOff x="3873391" y="1140977"/>
                  <a:chExt cx="3575876" cy="3729081"/>
                </a:xfrm>
              </p:grpSpPr>
              <p:pic>
                <p:nvPicPr>
                  <p:cNvPr id="6" name="Grafik 5" descr="Mand">
                    <a:extLst>
                      <a:ext uri="{FF2B5EF4-FFF2-40B4-BE49-F238E27FC236}">
                        <a16:creationId xmlns:a16="http://schemas.microsoft.com/office/drawing/2014/main" id="{AF7203E9-0064-43F8-8053-BCD49C8F5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391" y="1294182"/>
                    <a:ext cx="3575876" cy="3575876"/>
                  </a:xfrm>
                  <a:prstGeom prst="rect">
                    <a:avLst/>
                  </a:prstGeom>
                </p:spPr>
              </p:pic>
              <p:sp>
                <p:nvSpPr>
                  <p:cNvPr id="19" name="Tekstfelt 18">
                    <a:extLst>
                      <a:ext uri="{FF2B5EF4-FFF2-40B4-BE49-F238E27FC236}">
                        <a16:creationId xmlns:a16="http://schemas.microsoft.com/office/drawing/2014/main" id="{2214C0DE-AE25-433A-8D09-B869722FD59B}"/>
                      </a:ext>
                    </a:extLst>
                  </p:cNvPr>
                  <p:cNvSpPr txBox="1"/>
                  <p:nvPr/>
                </p:nvSpPr>
                <p:spPr>
                  <a:xfrm>
                    <a:off x="5186995" y="1140977"/>
                    <a:ext cx="909004" cy="914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da-DK" dirty="0"/>
                  </a:p>
                </p:txBody>
              </p:sp>
              <p:pic>
                <p:nvPicPr>
                  <p:cNvPr id="18" name="Grafik 17" descr="Hjerne i hoved">
                    <a:extLst>
                      <a:ext uri="{FF2B5EF4-FFF2-40B4-BE49-F238E27FC236}">
                        <a16:creationId xmlns:a16="http://schemas.microsoft.com/office/drawing/2014/main" id="{834F821C-AD58-4F5E-9249-5C679CB9B9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9450" y="1294182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" name="Tekstfelt 2">
                  <a:extLst>
                    <a:ext uri="{FF2B5EF4-FFF2-40B4-BE49-F238E27FC236}">
                      <a16:creationId xmlns:a16="http://schemas.microsoft.com/office/drawing/2014/main" id="{32FFB753-1D24-4B7F-8A74-8339C4F9A71D}"/>
                    </a:ext>
                  </a:extLst>
                </p:cNvPr>
                <p:cNvSpPr txBox="1"/>
                <p:nvPr/>
              </p:nvSpPr>
              <p:spPr>
                <a:xfrm>
                  <a:off x="4570531" y="3125208"/>
                  <a:ext cx="3268299" cy="4471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a-DK" dirty="0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14:cNvPr>
                  <p14:cNvContentPartPr/>
                  <p14:nvPr/>
                </p14:nvContentPartPr>
                <p14:xfrm>
                  <a:off x="3443575" y="2086375"/>
                  <a:ext cx="91080" cy="67680"/>
                </p14:xfrm>
              </p:contentPart>
            </mc:Choice>
            <mc:Fallback xmlns="">
              <p:pic>
                <p:nvPicPr>
                  <p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11617" y="2051488"/>
                    <a:ext cx="154676" cy="137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14:cNvPr>
                  <p14:cNvContentPartPr/>
                  <p14:nvPr/>
                </p14:nvContentPartPr>
                <p14:xfrm>
                  <a:off x="2663095" y="2020495"/>
                  <a:ext cx="854640" cy="974160"/>
                </p14:xfrm>
              </p:contentPart>
            </mc:Choice>
            <mc:Fallback xmlns="">
              <p:pic>
                <p:nvPicPr>
                  <p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31158" y="1985566"/>
                    <a:ext cx="918195" cy="1043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14:cNvPr>
                  <p14:cNvContentPartPr/>
                  <p14:nvPr/>
                </p14:nvContentPartPr>
                <p14:xfrm>
                  <a:off x="3973855" y="2045335"/>
                  <a:ext cx="747360" cy="608400"/>
                </p14:xfrm>
              </p:contentPart>
            </mc:Choice>
            <mc:Fallback xmlns="">
              <p:pic>
                <p:nvPicPr>
                  <p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41930" y="2010390"/>
                    <a:ext cx="810890" cy="6779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14:cNvPr>
                  <p14:cNvContentPartPr/>
                  <p14:nvPr/>
                </p14:nvContentPartPr>
                <p14:xfrm>
                  <a:off x="3979615" y="2056855"/>
                  <a:ext cx="762840" cy="756000"/>
                </p14:xfrm>
              </p:contentPart>
            </mc:Choice>
            <mc:Fallback xmlns="">
              <p:pic>
                <p:nvPicPr>
                  <p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47697" y="2021920"/>
                    <a:ext cx="826357" cy="825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14:cNvPr>
                  <p14:cNvContentPartPr/>
                  <p14:nvPr/>
                </p14:nvContentPartPr>
                <p14:xfrm>
                  <a:off x="4001215" y="2045335"/>
                  <a:ext cx="553320" cy="358200"/>
                </p14:xfrm>
              </p:contentPart>
            </mc:Choice>
            <mc:Fallback xmlns="">
              <p:pic>
                <p:nvPicPr>
                  <p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69305" y="2010423"/>
                    <a:ext cx="616821" cy="427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14:cNvPr>
                  <p14:cNvContentPartPr/>
                  <p14:nvPr/>
                </p14:nvContentPartPr>
                <p14:xfrm>
                  <a:off x="2756695" y="2015455"/>
                  <a:ext cx="817200" cy="382320"/>
                </p14:xfrm>
              </p:contentPart>
            </mc:Choice>
            <mc:Fallback xmlns="">
              <p:pic>
                <p:nvPicPr>
                  <p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24761" y="1980508"/>
                    <a:ext cx="880749" cy="4518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14:cNvPr>
                  <p14:cNvContentPartPr/>
                  <p14:nvPr/>
                </p14:nvContentPartPr>
                <p14:xfrm>
                  <a:off x="3229015" y="1992415"/>
                  <a:ext cx="375480" cy="82440"/>
                </p14:xfrm>
              </p:contentPart>
            </mc:Choice>
            <mc:Fallback xmlns="">
              <p:pic>
                <p:nvPicPr>
                  <p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97086" y="1957483"/>
                    <a:ext cx="439018" cy="151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14:cNvPr>
                  <p14:cNvContentPartPr/>
                  <p14:nvPr/>
                </p14:nvContentPartPr>
                <p14:xfrm>
                  <a:off x="4296055" y="2179615"/>
                  <a:ext cx="523440" cy="780480"/>
                </p14:xfrm>
              </p:contentPart>
            </mc:Choice>
            <mc:Fallback xmlns="">
              <p:pic>
                <p:nvPicPr>
                  <p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264099" y="2144694"/>
                    <a:ext cx="587033" cy="849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14:cNvPr>
                  <p14:cNvContentPartPr/>
                  <p14:nvPr/>
                </p14:nvContentPartPr>
                <p14:xfrm>
                  <a:off x="4026775" y="2109055"/>
                  <a:ext cx="785880" cy="829800"/>
                </p14:xfrm>
              </p:contentPart>
            </mc:Choice>
            <mc:Fallback xmlns="">
              <p:pic>
                <p:nvPicPr>
                  <p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994842" y="2074145"/>
                    <a:ext cx="849427" cy="89927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DC705B94-6FBC-4628-ABC3-A67CBD6BF688}"/>
                </a:ext>
              </a:extLst>
            </p:cNvPr>
            <p:cNvCxnSpPr>
              <a:cxnSpLocks/>
            </p:cNvCxnSpPr>
            <p:nvPr/>
          </p:nvCxnSpPr>
          <p:spPr>
            <a:xfrm>
              <a:off x="4655488" y="1577930"/>
              <a:ext cx="374924" cy="40273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ge forbindelse 80">
              <a:extLst>
                <a:ext uri="{FF2B5EF4-FFF2-40B4-BE49-F238E27FC236}">
                  <a16:creationId xmlns:a16="http://schemas.microsoft.com/office/drawing/2014/main" id="{A1A99643-5F66-433C-B644-FA5DB8DD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383218" y="1499108"/>
              <a:ext cx="437380" cy="3828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214C5731-5600-4E69-A3F9-C46044871F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6477" y="1740065"/>
              <a:ext cx="494033" cy="34170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BD091315-32C5-4FE3-A70C-5B2184757957}"/>
                </a:ext>
              </a:extLst>
            </p:cNvPr>
            <p:cNvCxnSpPr>
              <a:cxnSpLocks/>
            </p:cNvCxnSpPr>
            <p:nvPr/>
          </p:nvCxnSpPr>
          <p:spPr>
            <a:xfrm>
              <a:off x="4310167" y="1728962"/>
              <a:ext cx="482574" cy="28306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En times overskudstræning af mand med en diskusprolaps i nakken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761B2EF-8D63-4525-9E28-C17DF369AEA2}"/>
              </a:ext>
            </a:extLst>
          </p:cNvPr>
          <p:cNvSpPr>
            <a:spLocks noChangeArrowheads="1"/>
          </p:cNvSpPr>
          <p:nvPr/>
        </p:nvSpPr>
        <p:spPr bwMode="auto">
          <a:xfrm rot="1606557">
            <a:off x="1870562" y="1263333"/>
            <a:ext cx="476250" cy="37941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4144E0-7522-4056-848A-1DDF73C8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966" y="734977"/>
            <a:ext cx="342900" cy="3238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49E8BA-78C5-4844-8E9A-F30F8C45C669}"/>
              </a:ext>
            </a:extLst>
          </p:cNvPr>
          <p:cNvSpPr>
            <a:spLocks noChangeArrowheads="1"/>
          </p:cNvSpPr>
          <p:nvPr/>
        </p:nvSpPr>
        <p:spPr bwMode="auto">
          <a:xfrm rot="2186276">
            <a:off x="811885" y="1266340"/>
            <a:ext cx="755650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Grafik 10" descr="Martini">
            <a:extLst>
              <a:ext uri="{FF2B5EF4-FFF2-40B4-BE49-F238E27FC236}">
                <a16:creationId xmlns:a16="http://schemas.microsoft.com/office/drawing/2014/main" id="{6C035696-6CB0-4C27-BA29-E73DC8E035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7419" y="1717206"/>
            <a:ext cx="2675040" cy="2675040"/>
          </a:xfrm>
          <a:prstGeom prst="rect">
            <a:avLst/>
          </a:prstGeom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A6F4786-0D90-4DDF-BC55-23881AF48BEB}"/>
              </a:ext>
            </a:extLst>
          </p:cNvPr>
          <p:cNvCxnSpPr>
            <a:cxnSpLocks/>
          </p:cNvCxnSpPr>
          <p:nvPr/>
        </p:nvCxnSpPr>
        <p:spPr>
          <a:xfrm>
            <a:off x="2595638" y="1356862"/>
            <a:ext cx="2363226" cy="6548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4A3057D7-28A7-44F1-A75F-4E596F3BE286}"/>
              </a:ext>
            </a:extLst>
          </p:cNvPr>
          <p:cNvCxnSpPr>
            <a:cxnSpLocks/>
          </p:cNvCxnSpPr>
          <p:nvPr/>
        </p:nvCxnSpPr>
        <p:spPr>
          <a:xfrm flipH="1">
            <a:off x="2628749" y="3051069"/>
            <a:ext cx="2050388" cy="1051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835B88F8-F71B-4643-9F96-F53AF778DB76}"/>
              </a:ext>
            </a:extLst>
          </p:cNvPr>
          <p:cNvSpPr/>
          <p:nvPr/>
        </p:nvSpPr>
        <p:spPr>
          <a:xfrm>
            <a:off x="9422385" y="2575779"/>
            <a:ext cx="555172" cy="10681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7129B8B1-3949-4809-A317-0BC52F46F82F}"/>
              </a:ext>
            </a:extLst>
          </p:cNvPr>
          <p:cNvGrpSpPr/>
          <p:nvPr/>
        </p:nvGrpSpPr>
        <p:grpSpPr>
          <a:xfrm>
            <a:off x="9415458" y="905236"/>
            <a:ext cx="562166" cy="2732951"/>
            <a:chOff x="10262126" y="905236"/>
            <a:chExt cx="562166" cy="2732951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027E8814-2E4C-4861-AF26-1D959E5633EE}"/>
                </a:ext>
              </a:extLst>
            </p:cNvPr>
            <p:cNvSpPr/>
            <p:nvPr/>
          </p:nvSpPr>
          <p:spPr>
            <a:xfrm>
              <a:off x="10269120" y="905236"/>
              <a:ext cx="555172" cy="27329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forbindelse 40">
              <a:extLst>
                <a:ext uri="{FF2B5EF4-FFF2-40B4-BE49-F238E27FC236}">
                  <a16:creationId xmlns:a16="http://schemas.microsoft.com/office/drawing/2014/main" id="{C668C48E-779A-4161-B7C4-245A9459EC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69120" y="2294482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205F3BE1-6950-4E0D-B2BE-4010C8F92E1F}"/>
                </a:ext>
              </a:extLst>
            </p:cNvPr>
            <p:cNvCxnSpPr/>
            <p:nvPr/>
          </p:nvCxnSpPr>
          <p:spPr>
            <a:xfrm>
              <a:off x="10262126" y="3114521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A3E2F813-93F5-4561-9DC5-1DB8D41E6C29}"/>
                </a:ext>
              </a:extLst>
            </p:cNvPr>
            <p:cNvCxnSpPr/>
            <p:nvPr/>
          </p:nvCxnSpPr>
          <p:spPr>
            <a:xfrm>
              <a:off x="10269120" y="337169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35C077A-C074-4649-9A44-D19E803CCEDE}"/>
                </a:ext>
              </a:extLst>
            </p:cNvPr>
            <p:cNvCxnSpPr/>
            <p:nvPr/>
          </p:nvCxnSpPr>
          <p:spPr>
            <a:xfrm>
              <a:off x="10262126" y="2850977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D350DD1A-9810-4D75-AA7F-99A7E1D69CD6}"/>
                </a:ext>
              </a:extLst>
            </p:cNvPr>
            <p:cNvCxnSpPr/>
            <p:nvPr/>
          </p:nvCxnSpPr>
          <p:spPr>
            <a:xfrm>
              <a:off x="10262126" y="2576900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4ED4BF6-4C0F-4ED6-8BAA-2E448719DFD7}"/>
                </a:ext>
              </a:extLst>
            </p:cNvPr>
            <p:cNvCxnSpPr/>
            <p:nvPr/>
          </p:nvCxnSpPr>
          <p:spPr>
            <a:xfrm>
              <a:off x="10262126" y="2024389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9799A147-B767-4CBD-A927-5B3439527576}"/>
                </a:ext>
              </a:extLst>
            </p:cNvPr>
            <p:cNvCxnSpPr/>
            <p:nvPr/>
          </p:nvCxnSpPr>
          <p:spPr>
            <a:xfrm>
              <a:off x="10269120" y="1743093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06AD3861-8380-433C-9967-DC49AF341AD1}"/>
                </a:ext>
              </a:extLst>
            </p:cNvPr>
            <p:cNvCxnSpPr/>
            <p:nvPr/>
          </p:nvCxnSpPr>
          <p:spPr>
            <a:xfrm>
              <a:off x="10262126" y="1463034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7A2C5C9F-9430-4B70-A3E2-8ADC038179E4}"/>
                </a:ext>
              </a:extLst>
            </p:cNvPr>
            <p:cNvCxnSpPr/>
            <p:nvPr/>
          </p:nvCxnSpPr>
          <p:spPr>
            <a:xfrm>
              <a:off x="10269120" y="118108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B7C9C8D8-534B-4BB1-9796-24F2895ABE05}"/>
              </a:ext>
            </a:extLst>
          </p:cNvPr>
          <p:cNvSpPr txBox="1"/>
          <p:nvPr/>
        </p:nvSpPr>
        <p:spPr>
          <a:xfrm>
            <a:off x="8644749" y="4141233"/>
            <a:ext cx="272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Smerterne inden overskudstræningen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829EE9C-334F-400D-BE65-A5C50F1892AF}"/>
              </a:ext>
            </a:extLst>
          </p:cNvPr>
          <p:cNvSpPr txBox="1"/>
          <p:nvPr/>
        </p:nvSpPr>
        <p:spPr>
          <a:xfrm>
            <a:off x="8907288" y="335909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5B436B-B43C-41D9-85F4-086C676EEE08}"/>
              </a:ext>
            </a:extLst>
          </p:cNvPr>
          <p:cNvSpPr txBox="1"/>
          <p:nvPr/>
        </p:nvSpPr>
        <p:spPr>
          <a:xfrm>
            <a:off x="8900774" y="308494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90EB048-9007-457A-85EE-774750E08E6C}"/>
              </a:ext>
            </a:extLst>
          </p:cNvPr>
          <p:cNvSpPr txBox="1"/>
          <p:nvPr/>
        </p:nvSpPr>
        <p:spPr>
          <a:xfrm>
            <a:off x="8893780" y="2810799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2D6F4C-FE1C-451B-9134-AFEEA1FE5FED}"/>
              </a:ext>
            </a:extLst>
          </p:cNvPr>
          <p:cNvSpPr txBox="1"/>
          <p:nvPr/>
        </p:nvSpPr>
        <p:spPr>
          <a:xfrm>
            <a:off x="8890095" y="253287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EB0B4F-D32E-4A83-BA23-40C94665C604}"/>
              </a:ext>
            </a:extLst>
          </p:cNvPr>
          <p:cNvSpPr txBox="1"/>
          <p:nvPr/>
        </p:nvSpPr>
        <p:spPr>
          <a:xfrm>
            <a:off x="8893780" y="22711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BFD72D1-F96E-4201-8425-657A2CA67736}"/>
              </a:ext>
            </a:extLst>
          </p:cNvPr>
          <p:cNvSpPr txBox="1"/>
          <p:nvPr/>
        </p:nvSpPr>
        <p:spPr>
          <a:xfrm>
            <a:off x="8884083" y="200982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54E2167-2010-42BC-AD5A-AA0998156A6A}"/>
              </a:ext>
            </a:extLst>
          </p:cNvPr>
          <p:cNvSpPr txBox="1"/>
          <p:nvPr/>
        </p:nvSpPr>
        <p:spPr>
          <a:xfrm>
            <a:off x="8883843" y="171799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96AA0D3-F5DE-4915-80D4-FC2F52A2EA10}"/>
              </a:ext>
            </a:extLst>
          </p:cNvPr>
          <p:cNvSpPr txBox="1"/>
          <p:nvPr/>
        </p:nvSpPr>
        <p:spPr>
          <a:xfrm>
            <a:off x="8890837" y="14448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E9048BD-5BD1-437C-A0FF-D9FA294F5385}"/>
              </a:ext>
            </a:extLst>
          </p:cNvPr>
          <p:cNvSpPr txBox="1"/>
          <p:nvPr/>
        </p:nvSpPr>
        <p:spPr>
          <a:xfrm>
            <a:off x="8899520" y="116360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B09CCD1-A9E1-47C0-83DC-82889898366C}"/>
              </a:ext>
            </a:extLst>
          </p:cNvPr>
          <p:cNvSpPr txBox="1"/>
          <p:nvPr/>
        </p:nvSpPr>
        <p:spPr>
          <a:xfrm>
            <a:off x="8890836" y="881607"/>
            <a:ext cx="5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F684F00-31B3-4B3B-9F2E-2F2EF3EC8426}"/>
              </a:ext>
            </a:extLst>
          </p:cNvPr>
          <p:cNvSpPr txBox="1"/>
          <p:nvPr/>
        </p:nvSpPr>
        <p:spPr>
          <a:xfrm>
            <a:off x="10140834" y="3341666"/>
            <a:ext cx="13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Lidt smerter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B7711B-1DFD-413C-82DB-D715524155DC}"/>
              </a:ext>
            </a:extLst>
          </p:cNvPr>
          <p:cNvSpPr txBox="1"/>
          <p:nvPr/>
        </p:nvSpPr>
        <p:spPr>
          <a:xfrm>
            <a:off x="10140834" y="829485"/>
            <a:ext cx="16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smerter</a:t>
            </a:r>
          </a:p>
        </p:txBody>
      </p:sp>
    </p:spTree>
    <p:extLst>
      <p:ext uri="{BB962C8B-B14F-4D97-AF65-F5344CB8AC3E}">
        <p14:creationId xmlns:p14="http://schemas.microsoft.com/office/powerpoint/2010/main" val="108576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24EACF3D-E597-44D0-B087-C7A7F39085D2}"/>
              </a:ext>
            </a:extLst>
          </p:cNvPr>
          <p:cNvGrpSpPr/>
          <p:nvPr/>
        </p:nvGrpSpPr>
        <p:grpSpPr>
          <a:xfrm>
            <a:off x="2325330" y="1250939"/>
            <a:ext cx="6867277" cy="7483193"/>
            <a:chOff x="2325320" y="379075"/>
            <a:chExt cx="5750002" cy="6857704"/>
          </a:xfrm>
        </p:grpSpPr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9205DD29-BE56-4A52-9DF1-0E97CD52E808}"/>
                </a:ext>
              </a:extLst>
            </p:cNvPr>
            <p:cNvGrpSpPr/>
            <p:nvPr/>
          </p:nvGrpSpPr>
          <p:grpSpPr>
            <a:xfrm>
              <a:off x="2325320" y="379075"/>
              <a:ext cx="5750002" cy="6857704"/>
              <a:chOff x="696974" y="306410"/>
              <a:chExt cx="6090911" cy="7260226"/>
            </a:xfrm>
          </p:grpSpPr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1F44B651-5E5F-45AD-82CA-02D49CB859C3}"/>
                  </a:ext>
                </a:extLst>
              </p:cNvPr>
              <p:cNvGrpSpPr/>
              <p:nvPr/>
            </p:nvGrpSpPr>
            <p:grpSpPr>
              <a:xfrm>
                <a:off x="696974" y="306410"/>
                <a:ext cx="6090911" cy="7260226"/>
                <a:chOff x="3191542" y="414482"/>
                <a:chExt cx="6090911" cy="7260226"/>
              </a:xfrm>
            </p:grpSpPr>
            <p:grpSp>
              <p:nvGrpSpPr>
                <p:cNvPr id="35" name="Gruppe 34">
                  <a:extLst>
                    <a:ext uri="{FF2B5EF4-FFF2-40B4-BE49-F238E27FC236}">
                      <a16:creationId xmlns:a16="http://schemas.microsoft.com/office/drawing/2014/main" id="{37786A97-01FF-4CBF-91D2-02A2A6C86523}"/>
                    </a:ext>
                  </a:extLst>
                </p:cNvPr>
                <p:cNvGrpSpPr/>
                <p:nvPr/>
              </p:nvGrpSpPr>
              <p:grpSpPr>
                <a:xfrm>
                  <a:off x="3191542" y="414482"/>
                  <a:ext cx="6090911" cy="7260226"/>
                  <a:chOff x="3873391" y="1140977"/>
                  <a:chExt cx="3575876" cy="3729081"/>
                </a:xfrm>
              </p:grpSpPr>
              <p:pic>
                <p:nvPicPr>
                  <p:cNvPr id="6" name="Grafik 5" descr="Mand">
                    <a:extLst>
                      <a:ext uri="{FF2B5EF4-FFF2-40B4-BE49-F238E27FC236}">
                        <a16:creationId xmlns:a16="http://schemas.microsoft.com/office/drawing/2014/main" id="{AF7203E9-0064-43F8-8053-BCD49C8F5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391" y="1294182"/>
                    <a:ext cx="3575876" cy="3575876"/>
                  </a:xfrm>
                  <a:prstGeom prst="rect">
                    <a:avLst/>
                  </a:prstGeom>
                </p:spPr>
              </p:pic>
              <p:sp>
                <p:nvSpPr>
                  <p:cNvPr id="19" name="Tekstfelt 18">
                    <a:extLst>
                      <a:ext uri="{FF2B5EF4-FFF2-40B4-BE49-F238E27FC236}">
                        <a16:creationId xmlns:a16="http://schemas.microsoft.com/office/drawing/2014/main" id="{2214C0DE-AE25-433A-8D09-B869722FD59B}"/>
                      </a:ext>
                    </a:extLst>
                  </p:cNvPr>
                  <p:cNvSpPr txBox="1"/>
                  <p:nvPr/>
                </p:nvSpPr>
                <p:spPr>
                  <a:xfrm>
                    <a:off x="5186995" y="1140977"/>
                    <a:ext cx="909004" cy="914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da-DK" dirty="0"/>
                  </a:p>
                </p:txBody>
              </p:sp>
              <p:pic>
                <p:nvPicPr>
                  <p:cNvPr id="18" name="Grafik 17" descr="Hjerne i hoved">
                    <a:extLst>
                      <a:ext uri="{FF2B5EF4-FFF2-40B4-BE49-F238E27FC236}">
                        <a16:creationId xmlns:a16="http://schemas.microsoft.com/office/drawing/2014/main" id="{834F821C-AD58-4F5E-9249-5C679CB9B9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9450" y="1294182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" name="Tekstfelt 2">
                  <a:extLst>
                    <a:ext uri="{FF2B5EF4-FFF2-40B4-BE49-F238E27FC236}">
                      <a16:creationId xmlns:a16="http://schemas.microsoft.com/office/drawing/2014/main" id="{32FFB753-1D24-4B7F-8A74-8339C4F9A71D}"/>
                    </a:ext>
                  </a:extLst>
                </p:cNvPr>
                <p:cNvSpPr txBox="1"/>
                <p:nvPr/>
              </p:nvSpPr>
              <p:spPr>
                <a:xfrm>
                  <a:off x="4570531" y="3125208"/>
                  <a:ext cx="3268299" cy="4471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a-DK" dirty="0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14:cNvPr>
                  <p14:cNvContentPartPr/>
                  <p14:nvPr/>
                </p14:nvContentPartPr>
                <p14:xfrm>
                  <a:off x="3443575" y="2086375"/>
                  <a:ext cx="91080" cy="67680"/>
                </p14:xfrm>
              </p:contentPart>
            </mc:Choice>
            <mc:Fallback xmlns="">
              <p:pic>
                <p:nvPicPr>
                  <p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11617" y="2051488"/>
                    <a:ext cx="154676" cy="137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14:cNvPr>
                  <p14:cNvContentPartPr/>
                  <p14:nvPr/>
                </p14:nvContentPartPr>
                <p14:xfrm>
                  <a:off x="2663095" y="2020495"/>
                  <a:ext cx="854640" cy="974160"/>
                </p14:xfrm>
              </p:contentPart>
            </mc:Choice>
            <mc:Fallback xmlns="">
              <p:pic>
                <p:nvPicPr>
                  <p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31158" y="1985566"/>
                    <a:ext cx="918195" cy="1043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14:cNvPr>
                  <p14:cNvContentPartPr/>
                  <p14:nvPr/>
                </p14:nvContentPartPr>
                <p14:xfrm>
                  <a:off x="3973855" y="2045335"/>
                  <a:ext cx="747360" cy="608400"/>
                </p14:xfrm>
              </p:contentPart>
            </mc:Choice>
            <mc:Fallback xmlns="">
              <p:pic>
                <p:nvPicPr>
                  <p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41930" y="2010390"/>
                    <a:ext cx="810890" cy="6779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14:cNvPr>
                  <p14:cNvContentPartPr/>
                  <p14:nvPr/>
                </p14:nvContentPartPr>
                <p14:xfrm>
                  <a:off x="3979615" y="2056855"/>
                  <a:ext cx="762840" cy="756000"/>
                </p14:xfrm>
              </p:contentPart>
            </mc:Choice>
            <mc:Fallback xmlns="">
              <p:pic>
                <p:nvPicPr>
                  <p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47697" y="2021920"/>
                    <a:ext cx="826357" cy="825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14:cNvPr>
                  <p14:cNvContentPartPr/>
                  <p14:nvPr/>
                </p14:nvContentPartPr>
                <p14:xfrm>
                  <a:off x="4001215" y="2045335"/>
                  <a:ext cx="553320" cy="358200"/>
                </p14:xfrm>
              </p:contentPart>
            </mc:Choice>
            <mc:Fallback xmlns="">
              <p:pic>
                <p:nvPicPr>
                  <p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69305" y="2010423"/>
                    <a:ext cx="616821" cy="427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14:cNvPr>
                  <p14:cNvContentPartPr/>
                  <p14:nvPr/>
                </p14:nvContentPartPr>
                <p14:xfrm>
                  <a:off x="2756695" y="2015455"/>
                  <a:ext cx="817200" cy="382320"/>
                </p14:xfrm>
              </p:contentPart>
            </mc:Choice>
            <mc:Fallback xmlns="">
              <p:pic>
                <p:nvPicPr>
                  <p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24761" y="1980508"/>
                    <a:ext cx="880749" cy="4518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14:cNvPr>
                  <p14:cNvContentPartPr/>
                  <p14:nvPr/>
                </p14:nvContentPartPr>
                <p14:xfrm>
                  <a:off x="3229015" y="1992415"/>
                  <a:ext cx="375480" cy="82440"/>
                </p14:xfrm>
              </p:contentPart>
            </mc:Choice>
            <mc:Fallback xmlns="">
              <p:pic>
                <p:nvPicPr>
                  <p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97086" y="1957483"/>
                    <a:ext cx="439018" cy="151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14:cNvPr>
                  <p14:cNvContentPartPr/>
                  <p14:nvPr/>
                </p14:nvContentPartPr>
                <p14:xfrm>
                  <a:off x="4296055" y="2179615"/>
                  <a:ext cx="523440" cy="780480"/>
                </p14:xfrm>
              </p:contentPart>
            </mc:Choice>
            <mc:Fallback xmlns="">
              <p:pic>
                <p:nvPicPr>
                  <p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264099" y="2144694"/>
                    <a:ext cx="587033" cy="849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14:cNvPr>
                  <p14:cNvContentPartPr/>
                  <p14:nvPr/>
                </p14:nvContentPartPr>
                <p14:xfrm>
                  <a:off x="4026775" y="2109055"/>
                  <a:ext cx="785880" cy="829800"/>
                </p14:xfrm>
              </p:contentPart>
            </mc:Choice>
            <mc:Fallback xmlns="">
              <p:pic>
                <p:nvPicPr>
                  <p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994842" y="2074145"/>
                    <a:ext cx="849427" cy="89927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DC705B94-6FBC-4628-ABC3-A67CBD6BF688}"/>
                </a:ext>
              </a:extLst>
            </p:cNvPr>
            <p:cNvCxnSpPr>
              <a:cxnSpLocks/>
            </p:cNvCxnSpPr>
            <p:nvPr/>
          </p:nvCxnSpPr>
          <p:spPr>
            <a:xfrm>
              <a:off x="4655488" y="1577930"/>
              <a:ext cx="374924" cy="40273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ge forbindelse 80">
              <a:extLst>
                <a:ext uri="{FF2B5EF4-FFF2-40B4-BE49-F238E27FC236}">
                  <a16:creationId xmlns:a16="http://schemas.microsoft.com/office/drawing/2014/main" id="{A1A99643-5F66-433C-B644-FA5DB8DD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566650" y="1638770"/>
              <a:ext cx="437380" cy="3828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214C5731-5600-4E69-A3F9-C46044871F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6477" y="1740065"/>
              <a:ext cx="494033" cy="34170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BD091315-32C5-4FE3-A70C-5B2184757957}"/>
                </a:ext>
              </a:extLst>
            </p:cNvPr>
            <p:cNvCxnSpPr>
              <a:cxnSpLocks/>
            </p:cNvCxnSpPr>
            <p:nvPr/>
          </p:nvCxnSpPr>
          <p:spPr>
            <a:xfrm>
              <a:off x="4461698" y="1816251"/>
              <a:ext cx="482574" cy="28306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En times overskudstræning af mand med en diskusprolaps i nakken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761B2EF-8D63-4525-9E28-C17DF369AEA2}"/>
              </a:ext>
            </a:extLst>
          </p:cNvPr>
          <p:cNvSpPr>
            <a:spLocks noChangeArrowheads="1"/>
          </p:cNvSpPr>
          <p:nvPr/>
        </p:nvSpPr>
        <p:spPr bwMode="auto">
          <a:xfrm rot="1606557">
            <a:off x="1870562" y="1625283"/>
            <a:ext cx="476250" cy="37941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4144E0-7522-4056-848A-1DDF73C8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291" y="1001677"/>
            <a:ext cx="342900" cy="3238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49E8BA-78C5-4844-8E9A-F30F8C45C669}"/>
              </a:ext>
            </a:extLst>
          </p:cNvPr>
          <p:cNvSpPr>
            <a:spLocks noChangeArrowheads="1"/>
          </p:cNvSpPr>
          <p:nvPr/>
        </p:nvSpPr>
        <p:spPr bwMode="auto">
          <a:xfrm rot="2186276">
            <a:off x="811885" y="1628290"/>
            <a:ext cx="755650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Grafik 10" descr="Martini">
            <a:extLst>
              <a:ext uri="{FF2B5EF4-FFF2-40B4-BE49-F238E27FC236}">
                <a16:creationId xmlns:a16="http://schemas.microsoft.com/office/drawing/2014/main" id="{6C035696-6CB0-4C27-BA29-E73DC8E035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7419" y="1717206"/>
            <a:ext cx="2675040" cy="2675040"/>
          </a:xfrm>
          <a:prstGeom prst="rect">
            <a:avLst/>
          </a:prstGeom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A6F4786-0D90-4DDF-BC55-23881AF48BEB}"/>
              </a:ext>
            </a:extLst>
          </p:cNvPr>
          <p:cNvCxnSpPr>
            <a:cxnSpLocks/>
          </p:cNvCxnSpPr>
          <p:nvPr/>
        </p:nvCxnSpPr>
        <p:spPr>
          <a:xfrm>
            <a:off x="2595638" y="1356862"/>
            <a:ext cx="2363226" cy="6548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4A3057D7-28A7-44F1-A75F-4E596F3BE286}"/>
              </a:ext>
            </a:extLst>
          </p:cNvPr>
          <p:cNvCxnSpPr>
            <a:cxnSpLocks/>
          </p:cNvCxnSpPr>
          <p:nvPr/>
        </p:nvCxnSpPr>
        <p:spPr>
          <a:xfrm flipH="1">
            <a:off x="2628749" y="3051069"/>
            <a:ext cx="2050388" cy="1051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835B88F8-F71B-4643-9F96-F53AF778DB76}"/>
              </a:ext>
            </a:extLst>
          </p:cNvPr>
          <p:cNvSpPr/>
          <p:nvPr/>
        </p:nvSpPr>
        <p:spPr>
          <a:xfrm>
            <a:off x="9422385" y="2020833"/>
            <a:ext cx="555172" cy="162312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7129B8B1-3949-4809-A317-0BC52F46F82F}"/>
              </a:ext>
            </a:extLst>
          </p:cNvPr>
          <p:cNvGrpSpPr/>
          <p:nvPr/>
        </p:nvGrpSpPr>
        <p:grpSpPr>
          <a:xfrm>
            <a:off x="9415458" y="905236"/>
            <a:ext cx="562166" cy="2732951"/>
            <a:chOff x="10262126" y="905236"/>
            <a:chExt cx="562166" cy="2732951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027E8814-2E4C-4861-AF26-1D959E5633EE}"/>
                </a:ext>
              </a:extLst>
            </p:cNvPr>
            <p:cNvSpPr/>
            <p:nvPr/>
          </p:nvSpPr>
          <p:spPr>
            <a:xfrm>
              <a:off x="10269120" y="905236"/>
              <a:ext cx="555172" cy="27329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forbindelse 40">
              <a:extLst>
                <a:ext uri="{FF2B5EF4-FFF2-40B4-BE49-F238E27FC236}">
                  <a16:creationId xmlns:a16="http://schemas.microsoft.com/office/drawing/2014/main" id="{C668C48E-779A-4161-B7C4-245A9459EC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69120" y="2294482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205F3BE1-6950-4E0D-B2BE-4010C8F92E1F}"/>
                </a:ext>
              </a:extLst>
            </p:cNvPr>
            <p:cNvCxnSpPr/>
            <p:nvPr/>
          </p:nvCxnSpPr>
          <p:spPr>
            <a:xfrm>
              <a:off x="10262126" y="3114521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A3E2F813-93F5-4561-9DC5-1DB8D41E6C29}"/>
                </a:ext>
              </a:extLst>
            </p:cNvPr>
            <p:cNvCxnSpPr/>
            <p:nvPr/>
          </p:nvCxnSpPr>
          <p:spPr>
            <a:xfrm>
              <a:off x="10269120" y="337169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35C077A-C074-4649-9A44-D19E803CCEDE}"/>
                </a:ext>
              </a:extLst>
            </p:cNvPr>
            <p:cNvCxnSpPr/>
            <p:nvPr/>
          </p:nvCxnSpPr>
          <p:spPr>
            <a:xfrm>
              <a:off x="10262126" y="2850977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D350DD1A-9810-4D75-AA7F-99A7E1D69CD6}"/>
                </a:ext>
              </a:extLst>
            </p:cNvPr>
            <p:cNvCxnSpPr/>
            <p:nvPr/>
          </p:nvCxnSpPr>
          <p:spPr>
            <a:xfrm>
              <a:off x="10262126" y="2576900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4ED4BF6-4C0F-4ED6-8BAA-2E448719DFD7}"/>
                </a:ext>
              </a:extLst>
            </p:cNvPr>
            <p:cNvCxnSpPr/>
            <p:nvPr/>
          </p:nvCxnSpPr>
          <p:spPr>
            <a:xfrm>
              <a:off x="10262126" y="2024389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9799A147-B767-4CBD-A927-5B3439527576}"/>
                </a:ext>
              </a:extLst>
            </p:cNvPr>
            <p:cNvCxnSpPr/>
            <p:nvPr/>
          </p:nvCxnSpPr>
          <p:spPr>
            <a:xfrm>
              <a:off x="10269120" y="1743093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06AD3861-8380-433C-9967-DC49AF341AD1}"/>
                </a:ext>
              </a:extLst>
            </p:cNvPr>
            <p:cNvCxnSpPr/>
            <p:nvPr/>
          </p:nvCxnSpPr>
          <p:spPr>
            <a:xfrm>
              <a:off x="10262126" y="1463034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7A2C5C9F-9430-4B70-A3E2-8ADC038179E4}"/>
                </a:ext>
              </a:extLst>
            </p:cNvPr>
            <p:cNvCxnSpPr/>
            <p:nvPr/>
          </p:nvCxnSpPr>
          <p:spPr>
            <a:xfrm>
              <a:off x="10269120" y="118108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B7C9C8D8-534B-4BB1-9796-24F2895ABE05}"/>
              </a:ext>
            </a:extLst>
          </p:cNvPr>
          <p:cNvSpPr txBox="1"/>
          <p:nvPr/>
        </p:nvSpPr>
        <p:spPr>
          <a:xfrm>
            <a:off x="8644749" y="4141233"/>
            <a:ext cx="272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Smerterne inden overskudstræningen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829EE9C-334F-400D-BE65-A5C50F1892AF}"/>
              </a:ext>
            </a:extLst>
          </p:cNvPr>
          <p:cNvSpPr txBox="1"/>
          <p:nvPr/>
        </p:nvSpPr>
        <p:spPr>
          <a:xfrm>
            <a:off x="8907288" y="335909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5B436B-B43C-41D9-85F4-086C676EEE08}"/>
              </a:ext>
            </a:extLst>
          </p:cNvPr>
          <p:cNvSpPr txBox="1"/>
          <p:nvPr/>
        </p:nvSpPr>
        <p:spPr>
          <a:xfrm>
            <a:off x="8900774" y="308494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90EB048-9007-457A-85EE-774750E08E6C}"/>
              </a:ext>
            </a:extLst>
          </p:cNvPr>
          <p:cNvSpPr txBox="1"/>
          <p:nvPr/>
        </p:nvSpPr>
        <p:spPr>
          <a:xfrm>
            <a:off x="8893780" y="2810799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2D6F4C-FE1C-451B-9134-AFEEA1FE5FED}"/>
              </a:ext>
            </a:extLst>
          </p:cNvPr>
          <p:cNvSpPr txBox="1"/>
          <p:nvPr/>
        </p:nvSpPr>
        <p:spPr>
          <a:xfrm>
            <a:off x="8890095" y="253287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EB0B4F-D32E-4A83-BA23-40C94665C604}"/>
              </a:ext>
            </a:extLst>
          </p:cNvPr>
          <p:cNvSpPr txBox="1"/>
          <p:nvPr/>
        </p:nvSpPr>
        <p:spPr>
          <a:xfrm>
            <a:off x="8893780" y="22711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BFD72D1-F96E-4201-8425-657A2CA67736}"/>
              </a:ext>
            </a:extLst>
          </p:cNvPr>
          <p:cNvSpPr txBox="1"/>
          <p:nvPr/>
        </p:nvSpPr>
        <p:spPr>
          <a:xfrm>
            <a:off x="8884083" y="200982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54E2167-2010-42BC-AD5A-AA0998156A6A}"/>
              </a:ext>
            </a:extLst>
          </p:cNvPr>
          <p:cNvSpPr txBox="1"/>
          <p:nvPr/>
        </p:nvSpPr>
        <p:spPr>
          <a:xfrm>
            <a:off x="8883843" y="171799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96AA0D3-F5DE-4915-80D4-FC2F52A2EA10}"/>
              </a:ext>
            </a:extLst>
          </p:cNvPr>
          <p:cNvSpPr txBox="1"/>
          <p:nvPr/>
        </p:nvSpPr>
        <p:spPr>
          <a:xfrm>
            <a:off x="8890837" y="14448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E9048BD-5BD1-437C-A0FF-D9FA294F5385}"/>
              </a:ext>
            </a:extLst>
          </p:cNvPr>
          <p:cNvSpPr txBox="1"/>
          <p:nvPr/>
        </p:nvSpPr>
        <p:spPr>
          <a:xfrm>
            <a:off x="8899520" y="116360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B09CCD1-A9E1-47C0-83DC-82889898366C}"/>
              </a:ext>
            </a:extLst>
          </p:cNvPr>
          <p:cNvSpPr txBox="1"/>
          <p:nvPr/>
        </p:nvSpPr>
        <p:spPr>
          <a:xfrm>
            <a:off x="8890836" y="881607"/>
            <a:ext cx="5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F684F00-31B3-4B3B-9F2E-2F2EF3EC8426}"/>
              </a:ext>
            </a:extLst>
          </p:cNvPr>
          <p:cNvSpPr txBox="1"/>
          <p:nvPr/>
        </p:nvSpPr>
        <p:spPr>
          <a:xfrm>
            <a:off x="10140834" y="3341666"/>
            <a:ext cx="13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Lidt smerter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B7711B-1DFD-413C-82DB-D715524155DC}"/>
              </a:ext>
            </a:extLst>
          </p:cNvPr>
          <p:cNvSpPr txBox="1"/>
          <p:nvPr/>
        </p:nvSpPr>
        <p:spPr>
          <a:xfrm>
            <a:off x="10140834" y="829485"/>
            <a:ext cx="16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smerter</a:t>
            </a:r>
          </a:p>
        </p:txBody>
      </p:sp>
    </p:spTree>
    <p:extLst>
      <p:ext uri="{BB962C8B-B14F-4D97-AF65-F5344CB8AC3E}">
        <p14:creationId xmlns:p14="http://schemas.microsoft.com/office/powerpoint/2010/main" val="357127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24EACF3D-E597-44D0-B087-C7A7F39085D2}"/>
              </a:ext>
            </a:extLst>
          </p:cNvPr>
          <p:cNvGrpSpPr/>
          <p:nvPr/>
        </p:nvGrpSpPr>
        <p:grpSpPr>
          <a:xfrm>
            <a:off x="2325330" y="1250939"/>
            <a:ext cx="6867277" cy="7483193"/>
            <a:chOff x="2325320" y="379075"/>
            <a:chExt cx="5750002" cy="6857704"/>
          </a:xfrm>
        </p:grpSpPr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9205DD29-BE56-4A52-9DF1-0E97CD52E808}"/>
                </a:ext>
              </a:extLst>
            </p:cNvPr>
            <p:cNvGrpSpPr/>
            <p:nvPr/>
          </p:nvGrpSpPr>
          <p:grpSpPr>
            <a:xfrm>
              <a:off x="2325320" y="379075"/>
              <a:ext cx="5750002" cy="6857704"/>
              <a:chOff x="696974" y="306410"/>
              <a:chExt cx="6090911" cy="7260226"/>
            </a:xfrm>
          </p:grpSpPr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1F44B651-5E5F-45AD-82CA-02D49CB859C3}"/>
                  </a:ext>
                </a:extLst>
              </p:cNvPr>
              <p:cNvGrpSpPr/>
              <p:nvPr/>
            </p:nvGrpSpPr>
            <p:grpSpPr>
              <a:xfrm>
                <a:off x="696974" y="306410"/>
                <a:ext cx="6090911" cy="7260226"/>
                <a:chOff x="3191542" y="414482"/>
                <a:chExt cx="6090911" cy="7260226"/>
              </a:xfrm>
            </p:grpSpPr>
            <p:grpSp>
              <p:nvGrpSpPr>
                <p:cNvPr id="35" name="Gruppe 34">
                  <a:extLst>
                    <a:ext uri="{FF2B5EF4-FFF2-40B4-BE49-F238E27FC236}">
                      <a16:creationId xmlns:a16="http://schemas.microsoft.com/office/drawing/2014/main" id="{37786A97-01FF-4CBF-91D2-02A2A6C86523}"/>
                    </a:ext>
                  </a:extLst>
                </p:cNvPr>
                <p:cNvGrpSpPr/>
                <p:nvPr/>
              </p:nvGrpSpPr>
              <p:grpSpPr>
                <a:xfrm>
                  <a:off x="3191542" y="414482"/>
                  <a:ext cx="6090911" cy="7260226"/>
                  <a:chOff x="3873391" y="1140977"/>
                  <a:chExt cx="3575876" cy="3729081"/>
                </a:xfrm>
              </p:grpSpPr>
              <p:pic>
                <p:nvPicPr>
                  <p:cNvPr id="6" name="Grafik 5" descr="Mand">
                    <a:extLst>
                      <a:ext uri="{FF2B5EF4-FFF2-40B4-BE49-F238E27FC236}">
                        <a16:creationId xmlns:a16="http://schemas.microsoft.com/office/drawing/2014/main" id="{AF7203E9-0064-43F8-8053-BCD49C8F5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391" y="1294182"/>
                    <a:ext cx="3575876" cy="3575876"/>
                  </a:xfrm>
                  <a:prstGeom prst="rect">
                    <a:avLst/>
                  </a:prstGeom>
                </p:spPr>
              </p:pic>
              <p:sp>
                <p:nvSpPr>
                  <p:cNvPr id="19" name="Tekstfelt 18">
                    <a:extLst>
                      <a:ext uri="{FF2B5EF4-FFF2-40B4-BE49-F238E27FC236}">
                        <a16:creationId xmlns:a16="http://schemas.microsoft.com/office/drawing/2014/main" id="{2214C0DE-AE25-433A-8D09-B869722FD59B}"/>
                      </a:ext>
                    </a:extLst>
                  </p:cNvPr>
                  <p:cNvSpPr txBox="1"/>
                  <p:nvPr/>
                </p:nvSpPr>
                <p:spPr>
                  <a:xfrm>
                    <a:off x="5186995" y="1140977"/>
                    <a:ext cx="909004" cy="914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da-DK" dirty="0"/>
                  </a:p>
                </p:txBody>
              </p:sp>
              <p:pic>
                <p:nvPicPr>
                  <p:cNvPr id="18" name="Grafik 17" descr="Hjerne i hoved">
                    <a:extLst>
                      <a:ext uri="{FF2B5EF4-FFF2-40B4-BE49-F238E27FC236}">
                        <a16:creationId xmlns:a16="http://schemas.microsoft.com/office/drawing/2014/main" id="{834F821C-AD58-4F5E-9249-5C679CB9B9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9450" y="1294182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" name="Tekstfelt 2">
                  <a:extLst>
                    <a:ext uri="{FF2B5EF4-FFF2-40B4-BE49-F238E27FC236}">
                      <a16:creationId xmlns:a16="http://schemas.microsoft.com/office/drawing/2014/main" id="{32FFB753-1D24-4B7F-8A74-8339C4F9A71D}"/>
                    </a:ext>
                  </a:extLst>
                </p:cNvPr>
                <p:cNvSpPr txBox="1"/>
                <p:nvPr/>
              </p:nvSpPr>
              <p:spPr>
                <a:xfrm>
                  <a:off x="4570531" y="3125208"/>
                  <a:ext cx="3268299" cy="4471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a-DK" dirty="0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14:cNvPr>
                  <p14:cNvContentPartPr/>
                  <p14:nvPr/>
                </p14:nvContentPartPr>
                <p14:xfrm>
                  <a:off x="3443575" y="2086375"/>
                  <a:ext cx="91080" cy="67680"/>
                </p14:xfrm>
              </p:contentPart>
            </mc:Choice>
            <mc:Fallback xmlns="">
              <p:pic>
                <p:nvPicPr>
                  <p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11617" y="2051488"/>
                    <a:ext cx="154676" cy="137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14:cNvPr>
                  <p14:cNvContentPartPr/>
                  <p14:nvPr/>
                </p14:nvContentPartPr>
                <p14:xfrm>
                  <a:off x="2663095" y="2020495"/>
                  <a:ext cx="854640" cy="974160"/>
                </p14:xfrm>
              </p:contentPart>
            </mc:Choice>
            <mc:Fallback xmlns="">
              <p:pic>
                <p:nvPicPr>
                  <p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31158" y="1985566"/>
                    <a:ext cx="918195" cy="1043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14:cNvPr>
                  <p14:cNvContentPartPr/>
                  <p14:nvPr/>
                </p14:nvContentPartPr>
                <p14:xfrm>
                  <a:off x="3973855" y="2045335"/>
                  <a:ext cx="747360" cy="608400"/>
                </p14:xfrm>
              </p:contentPart>
            </mc:Choice>
            <mc:Fallback xmlns="">
              <p:pic>
                <p:nvPicPr>
                  <p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41930" y="2010390"/>
                    <a:ext cx="810890" cy="6779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14:cNvPr>
                  <p14:cNvContentPartPr/>
                  <p14:nvPr/>
                </p14:nvContentPartPr>
                <p14:xfrm>
                  <a:off x="3979615" y="2056855"/>
                  <a:ext cx="762840" cy="756000"/>
                </p14:xfrm>
              </p:contentPart>
            </mc:Choice>
            <mc:Fallback xmlns="">
              <p:pic>
                <p:nvPicPr>
                  <p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47697" y="2021920"/>
                    <a:ext cx="826357" cy="825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14:cNvPr>
                  <p14:cNvContentPartPr/>
                  <p14:nvPr/>
                </p14:nvContentPartPr>
                <p14:xfrm>
                  <a:off x="4001215" y="2045335"/>
                  <a:ext cx="553320" cy="358200"/>
                </p14:xfrm>
              </p:contentPart>
            </mc:Choice>
            <mc:Fallback xmlns="">
              <p:pic>
                <p:nvPicPr>
                  <p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69305" y="2010423"/>
                    <a:ext cx="616821" cy="427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14:cNvPr>
                  <p14:cNvContentPartPr/>
                  <p14:nvPr/>
                </p14:nvContentPartPr>
                <p14:xfrm>
                  <a:off x="2756695" y="2015455"/>
                  <a:ext cx="817200" cy="382320"/>
                </p14:xfrm>
              </p:contentPart>
            </mc:Choice>
            <mc:Fallback xmlns="">
              <p:pic>
                <p:nvPicPr>
                  <p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24761" y="1980508"/>
                    <a:ext cx="880749" cy="4518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14:cNvPr>
                  <p14:cNvContentPartPr/>
                  <p14:nvPr/>
                </p14:nvContentPartPr>
                <p14:xfrm>
                  <a:off x="3229015" y="1992415"/>
                  <a:ext cx="375480" cy="82440"/>
                </p14:xfrm>
              </p:contentPart>
            </mc:Choice>
            <mc:Fallback xmlns="">
              <p:pic>
                <p:nvPicPr>
                  <p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97086" y="1957483"/>
                    <a:ext cx="439018" cy="151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14:cNvPr>
                  <p14:cNvContentPartPr/>
                  <p14:nvPr/>
                </p14:nvContentPartPr>
                <p14:xfrm>
                  <a:off x="4296055" y="2179615"/>
                  <a:ext cx="523440" cy="780480"/>
                </p14:xfrm>
              </p:contentPart>
            </mc:Choice>
            <mc:Fallback xmlns="">
              <p:pic>
                <p:nvPicPr>
                  <p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264099" y="2144694"/>
                    <a:ext cx="587033" cy="849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14:cNvPr>
                  <p14:cNvContentPartPr/>
                  <p14:nvPr/>
                </p14:nvContentPartPr>
                <p14:xfrm>
                  <a:off x="4026775" y="2109055"/>
                  <a:ext cx="785880" cy="829800"/>
                </p14:xfrm>
              </p:contentPart>
            </mc:Choice>
            <mc:Fallback xmlns="">
              <p:pic>
                <p:nvPicPr>
                  <p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994842" y="2074145"/>
                    <a:ext cx="849427" cy="89927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DC705B94-6FBC-4628-ABC3-A67CBD6BF688}"/>
                </a:ext>
              </a:extLst>
            </p:cNvPr>
            <p:cNvCxnSpPr>
              <a:cxnSpLocks/>
            </p:cNvCxnSpPr>
            <p:nvPr/>
          </p:nvCxnSpPr>
          <p:spPr>
            <a:xfrm>
              <a:off x="4655488" y="1577930"/>
              <a:ext cx="374924" cy="40273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ge forbindelse 80">
              <a:extLst>
                <a:ext uri="{FF2B5EF4-FFF2-40B4-BE49-F238E27FC236}">
                  <a16:creationId xmlns:a16="http://schemas.microsoft.com/office/drawing/2014/main" id="{A1A99643-5F66-433C-B644-FA5DB8DD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335366" y="1464193"/>
              <a:ext cx="437380" cy="3828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214C5731-5600-4E69-A3F9-C46044871F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6477" y="1740065"/>
              <a:ext cx="494033" cy="34170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BD091315-32C5-4FE3-A70C-5B2184757957}"/>
                </a:ext>
              </a:extLst>
            </p:cNvPr>
            <p:cNvCxnSpPr>
              <a:cxnSpLocks/>
            </p:cNvCxnSpPr>
            <p:nvPr/>
          </p:nvCxnSpPr>
          <p:spPr>
            <a:xfrm>
              <a:off x="4262315" y="1702776"/>
              <a:ext cx="482574" cy="28306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En times overskudstræning af mand med en diskusprolaps i nakken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761B2EF-8D63-4525-9E28-C17DF369AEA2}"/>
              </a:ext>
            </a:extLst>
          </p:cNvPr>
          <p:cNvSpPr>
            <a:spLocks noChangeArrowheads="1"/>
          </p:cNvSpPr>
          <p:nvPr/>
        </p:nvSpPr>
        <p:spPr bwMode="auto">
          <a:xfrm rot="1606557">
            <a:off x="1956287" y="2006283"/>
            <a:ext cx="476250" cy="37941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4144E0-7522-4056-848A-1DDF73C8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016" y="1382677"/>
            <a:ext cx="342900" cy="3238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49E8BA-78C5-4844-8E9A-F30F8C45C669}"/>
              </a:ext>
            </a:extLst>
          </p:cNvPr>
          <p:cNvSpPr>
            <a:spLocks noChangeArrowheads="1"/>
          </p:cNvSpPr>
          <p:nvPr/>
        </p:nvSpPr>
        <p:spPr bwMode="auto">
          <a:xfrm rot="2186276">
            <a:off x="897610" y="2009290"/>
            <a:ext cx="755650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Grafik 10" descr="Martini">
            <a:extLst>
              <a:ext uri="{FF2B5EF4-FFF2-40B4-BE49-F238E27FC236}">
                <a16:creationId xmlns:a16="http://schemas.microsoft.com/office/drawing/2014/main" id="{6C035696-6CB0-4C27-BA29-E73DC8E035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7419" y="1717206"/>
            <a:ext cx="2675040" cy="2675040"/>
          </a:xfrm>
          <a:prstGeom prst="rect">
            <a:avLst/>
          </a:prstGeom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A6F4786-0D90-4DDF-BC55-23881AF48BEB}"/>
              </a:ext>
            </a:extLst>
          </p:cNvPr>
          <p:cNvCxnSpPr>
            <a:cxnSpLocks/>
          </p:cNvCxnSpPr>
          <p:nvPr/>
        </p:nvCxnSpPr>
        <p:spPr>
          <a:xfrm>
            <a:off x="2595638" y="1356862"/>
            <a:ext cx="2363226" cy="6548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4A3057D7-28A7-44F1-A75F-4E596F3BE286}"/>
              </a:ext>
            </a:extLst>
          </p:cNvPr>
          <p:cNvCxnSpPr>
            <a:cxnSpLocks/>
          </p:cNvCxnSpPr>
          <p:nvPr/>
        </p:nvCxnSpPr>
        <p:spPr>
          <a:xfrm flipH="1">
            <a:off x="2628749" y="3051069"/>
            <a:ext cx="2050388" cy="1051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835B88F8-F71B-4643-9F96-F53AF778DB76}"/>
              </a:ext>
            </a:extLst>
          </p:cNvPr>
          <p:cNvSpPr/>
          <p:nvPr/>
        </p:nvSpPr>
        <p:spPr>
          <a:xfrm>
            <a:off x="9422385" y="1738885"/>
            <a:ext cx="555172" cy="19050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7129B8B1-3949-4809-A317-0BC52F46F82F}"/>
              </a:ext>
            </a:extLst>
          </p:cNvPr>
          <p:cNvGrpSpPr/>
          <p:nvPr/>
        </p:nvGrpSpPr>
        <p:grpSpPr>
          <a:xfrm>
            <a:off x="9415458" y="905236"/>
            <a:ext cx="562166" cy="2732951"/>
            <a:chOff x="10262126" y="905236"/>
            <a:chExt cx="562166" cy="2732951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027E8814-2E4C-4861-AF26-1D959E5633EE}"/>
                </a:ext>
              </a:extLst>
            </p:cNvPr>
            <p:cNvSpPr/>
            <p:nvPr/>
          </p:nvSpPr>
          <p:spPr>
            <a:xfrm>
              <a:off x="10269120" y="905236"/>
              <a:ext cx="555172" cy="27329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forbindelse 40">
              <a:extLst>
                <a:ext uri="{FF2B5EF4-FFF2-40B4-BE49-F238E27FC236}">
                  <a16:creationId xmlns:a16="http://schemas.microsoft.com/office/drawing/2014/main" id="{C668C48E-779A-4161-B7C4-245A9459EC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69120" y="2294482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205F3BE1-6950-4E0D-B2BE-4010C8F92E1F}"/>
                </a:ext>
              </a:extLst>
            </p:cNvPr>
            <p:cNvCxnSpPr/>
            <p:nvPr/>
          </p:nvCxnSpPr>
          <p:spPr>
            <a:xfrm>
              <a:off x="10262126" y="3114521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A3E2F813-93F5-4561-9DC5-1DB8D41E6C29}"/>
                </a:ext>
              </a:extLst>
            </p:cNvPr>
            <p:cNvCxnSpPr/>
            <p:nvPr/>
          </p:nvCxnSpPr>
          <p:spPr>
            <a:xfrm>
              <a:off x="10269120" y="337169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35C077A-C074-4649-9A44-D19E803CCEDE}"/>
                </a:ext>
              </a:extLst>
            </p:cNvPr>
            <p:cNvCxnSpPr/>
            <p:nvPr/>
          </p:nvCxnSpPr>
          <p:spPr>
            <a:xfrm>
              <a:off x="10262126" y="2850977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D350DD1A-9810-4D75-AA7F-99A7E1D69CD6}"/>
                </a:ext>
              </a:extLst>
            </p:cNvPr>
            <p:cNvCxnSpPr/>
            <p:nvPr/>
          </p:nvCxnSpPr>
          <p:spPr>
            <a:xfrm>
              <a:off x="10262126" y="2576900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4ED4BF6-4C0F-4ED6-8BAA-2E448719DFD7}"/>
                </a:ext>
              </a:extLst>
            </p:cNvPr>
            <p:cNvCxnSpPr/>
            <p:nvPr/>
          </p:nvCxnSpPr>
          <p:spPr>
            <a:xfrm>
              <a:off x="10262126" y="2024389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9799A147-B767-4CBD-A927-5B3439527576}"/>
                </a:ext>
              </a:extLst>
            </p:cNvPr>
            <p:cNvCxnSpPr/>
            <p:nvPr/>
          </p:nvCxnSpPr>
          <p:spPr>
            <a:xfrm>
              <a:off x="10269120" y="1743093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06AD3861-8380-433C-9967-DC49AF341AD1}"/>
                </a:ext>
              </a:extLst>
            </p:cNvPr>
            <p:cNvCxnSpPr/>
            <p:nvPr/>
          </p:nvCxnSpPr>
          <p:spPr>
            <a:xfrm>
              <a:off x="10262126" y="1463034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7A2C5C9F-9430-4B70-A3E2-8ADC038179E4}"/>
                </a:ext>
              </a:extLst>
            </p:cNvPr>
            <p:cNvCxnSpPr/>
            <p:nvPr/>
          </p:nvCxnSpPr>
          <p:spPr>
            <a:xfrm>
              <a:off x="10269120" y="118108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kstfelt 6">
            <a:extLst>
              <a:ext uri="{FF2B5EF4-FFF2-40B4-BE49-F238E27FC236}">
                <a16:creationId xmlns:a16="http://schemas.microsoft.com/office/drawing/2014/main" id="{D829EE9C-334F-400D-BE65-A5C50F1892AF}"/>
              </a:ext>
            </a:extLst>
          </p:cNvPr>
          <p:cNvSpPr txBox="1"/>
          <p:nvPr/>
        </p:nvSpPr>
        <p:spPr>
          <a:xfrm>
            <a:off x="8907288" y="335909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5B436B-B43C-41D9-85F4-086C676EEE08}"/>
              </a:ext>
            </a:extLst>
          </p:cNvPr>
          <p:cNvSpPr txBox="1"/>
          <p:nvPr/>
        </p:nvSpPr>
        <p:spPr>
          <a:xfrm>
            <a:off x="8900774" y="308494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90EB048-9007-457A-85EE-774750E08E6C}"/>
              </a:ext>
            </a:extLst>
          </p:cNvPr>
          <p:cNvSpPr txBox="1"/>
          <p:nvPr/>
        </p:nvSpPr>
        <p:spPr>
          <a:xfrm>
            <a:off x="8893780" y="2810799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2D6F4C-FE1C-451B-9134-AFEEA1FE5FED}"/>
              </a:ext>
            </a:extLst>
          </p:cNvPr>
          <p:cNvSpPr txBox="1"/>
          <p:nvPr/>
        </p:nvSpPr>
        <p:spPr>
          <a:xfrm>
            <a:off x="8890095" y="253287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EB0B4F-D32E-4A83-BA23-40C94665C604}"/>
              </a:ext>
            </a:extLst>
          </p:cNvPr>
          <p:cNvSpPr txBox="1"/>
          <p:nvPr/>
        </p:nvSpPr>
        <p:spPr>
          <a:xfrm>
            <a:off x="8893780" y="22711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BFD72D1-F96E-4201-8425-657A2CA67736}"/>
              </a:ext>
            </a:extLst>
          </p:cNvPr>
          <p:cNvSpPr txBox="1"/>
          <p:nvPr/>
        </p:nvSpPr>
        <p:spPr>
          <a:xfrm>
            <a:off x="8884083" y="200982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54E2167-2010-42BC-AD5A-AA0998156A6A}"/>
              </a:ext>
            </a:extLst>
          </p:cNvPr>
          <p:cNvSpPr txBox="1"/>
          <p:nvPr/>
        </p:nvSpPr>
        <p:spPr>
          <a:xfrm>
            <a:off x="8883843" y="171799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96AA0D3-F5DE-4915-80D4-FC2F52A2EA10}"/>
              </a:ext>
            </a:extLst>
          </p:cNvPr>
          <p:cNvSpPr txBox="1"/>
          <p:nvPr/>
        </p:nvSpPr>
        <p:spPr>
          <a:xfrm>
            <a:off x="8890837" y="14448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E9048BD-5BD1-437C-A0FF-D9FA294F5385}"/>
              </a:ext>
            </a:extLst>
          </p:cNvPr>
          <p:cNvSpPr txBox="1"/>
          <p:nvPr/>
        </p:nvSpPr>
        <p:spPr>
          <a:xfrm>
            <a:off x="8899520" y="116360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B09CCD1-A9E1-47C0-83DC-82889898366C}"/>
              </a:ext>
            </a:extLst>
          </p:cNvPr>
          <p:cNvSpPr txBox="1"/>
          <p:nvPr/>
        </p:nvSpPr>
        <p:spPr>
          <a:xfrm>
            <a:off x="8890836" y="881607"/>
            <a:ext cx="5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F684F00-31B3-4B3B-9F2E-2F2EF3EC8426}"/>
              </a:ext>
            </a:extLst>
          </p:cNvPr>
          <p:cNvSpPr txBox="1"/>
          <p:nvPr/>
        </p:nvSpPr>
        <p:spPr>
          <a:xfrm>
            <a:off x="10140834" y="3341666"/>
            <a:ext cx="13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Lidt smerter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B7711B-1DFD-413C-82DB-D715524155DC}"/>
              </a:ext>
            </a:extLst>
          </p:cNvPr>
          <p:cNvSpPr txBox="1"/>
          <p:nvPr/>
        </p:nvSpPr>
        <p:spPr>
          <a:xfrm>
            <a:off x="10140834" y="829485"/>
            <a:ext cx="16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smerter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3EDA11-6359-4EAA-86E2-9FB18C33693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3" name="Tekstfelt 58">
            <a:extLst>
              <a:ext uri="{FF2B5EF4-FFF2-40B4-BE49-F238E27FC236}">
                <a16:creationId xmlns:a16="http://schemas.microsoft.com/office/drawing/2014/main" id="{6892C918-45A8-4038-ACDC-10BD356E0CC0}"/>
              </a:ext>
            </a:extLst>
          </p:cNvPr>
          <p:cNvSpPr txBox="1"/>
          <p:nvPr/>
        </p:nvSpPr>
        <p:spPr>
          <a:xfrm>
            <a:off x="8644749" y="4141233"/>
            <a:ext cx="272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Smerterne inden overskudstræningen</a:t>
            </a:r>
          </a:p>
        </p:txBody>
      </p:sp>
    </p:spTree>
    <p:extLst>
      <p:ext uri="{BB962C8B-B14F-4D97-AF65-F5344CB8AC3E}">
        <p14:creationId xmlns:p14="http://schemas.microsoft.com/office/powerpoint/2010/main" val="241987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24EACF3D-E597-44D0-B087-C7A7F39085D2}"/>
              </a:ext>
            </a:extLst>
          </p:cNvPr>
          <p:cNvGrpSpPr/>
          <p:nvPr/>
        </p:nvGrpSpPr>
        <p:grpSpPr>
          <a:xfrm>
            <a:off x="2325330" y="1250939"/>
            <a:ext cx="6867277" cy="7483193"/>
            <a:chOff x="2325320" y="379075"/>
            <a:chExt cx="5750002" cy="6857704"/>
          </a:xfrm>
        </p:grpSpPr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9205DD29-BE56-4A52-9DF1-0E97CD52E808}"/>
                </a:ext>
              </a:extLst>
            </p:cNvPr>
            <p:cNvGrpSpPr/>
            <p:nvPr/>
          </p:nvGrpSpPr>
          <p:grpSpPr>
            <a:xfrm>
              <a:off x="2325320" y="379075"/>
              <a:ext cx="5750002" cy="6857704"/>
              <a:chOff x="696974" y="306410"/>
              <a:chExt cx="6090911" cy="7260226"/>
            </a:xfrm>
          </p:grpSpPr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1F44B651-5E5F-45AD-82CA-02D49CB859C3}"/>
                  </a:ext>
                </a:extLst>
              </p:cNvPr>
              <p:cNvGrpSpPr/>
              <p:nvPr/>
            </p:nvGrpSpPr>
            <p:grpSpPr>
              <a:xfrm>
                <a:off x="696974" y="306410"/>
                <a:ext cx="6090911" cy="7260226"/>
                <a:chOff x="3191542" y="414482"/>
                <a:chExt cx="6090911" cy="7260226"/>
              </a:xfrm>
            </p:grpSpPr>
            <p:grpSp>
              <p:nvGrpSpPr>
                <p:cNvPr id="35" name="Gruppe 34">
                  <a:extLst>
                    <a:ext uri="{FF2B5EF4-FFF2-40B4-BE49-F238E27FC236}">
                      <a16:creationId xmlns:a16="http://schemas.microsoft.com/office/drawing/2014/main" id="{37786A97-01FF-4CBF-91D2-02A2A6C86523}"/>
                    </a:ext>
                  </a:extLst>
                </p:cNvPr>
                <p:cNvGrpSpPr/>
                <p:nvPr/>
              </p:nvGrpSpPr>
              <p:grpSpPr>
                <a:xfrm>
                  <a:off x="3191542" y="414482"/>
                  <a:ext cx="6090911" cy="7260226"/>
                  <a:chOff x="3873391" y="1140977"/>
                  <a:chExt cx="3575876" cy="3729081"/>
                </a:xfrm>
              </p:grpSpPr>
              <p:pic>
                <p:nvPicPr>
                  <p:cNvPr id="6" name="Grafik 5" descr="Mand">
                    <a:extLst>
                      <a:ext uri="{FF2B5EF4-FFF2-40B4-BE49-F238E27FC236}">
                        <a16:creationId xmlns:a16="http://schemas.microsoft.com/office/drawing/2014/main" id="{AF7203E9-0064-43F8-8053-BCD49C8F5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391" y="1294182"/>
                    <a:ext cx="3575876" cy="3575876"/>
                  </a:xfrm>
                  <a:prstGeom prst="rect">
                    <a:avLst/>
                  </a:prstGeom>
                </p:spPr>
              </p:pic>
              <p:sp>
                <p:nvSpPr>
                  <p:cNvPr id="19" name="Tekstfelt 18">
                    <a:extLst>
                      <a:ext uri="{FF2B5EF4-FFF2-40B4-BE49-F238E27FC236}">
                        <a16:creationId xmlns:a16="http://schemas.microsoft.com/office/drawing/2014/main" id="{2214C0DE-AE25-433A-8D09-B869722FD59B}"/>
                      </a:ext>
                    </a:extLst>
                  </p:cNvPr>
                  <p:cNvSpPr txBox="1"/>
                  <p:nvPr/>
                </p:nvSpPr>
                <p:spPr>
                  <a:xfrm>
                    <a:off x="5186995" y="1140977"/>
                    <a:ext cx="909004" cy="914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da-DK" dirty="0"/>
                  </a:p>
                </p:txBody>
              </p:sp>
              <p:pic>
                <p:nvPicPr>
                  <p:cNvPr id="18" name="Grafik 17" descr="Hjerne i hoved">
                    <a:extLst>
                      <a:ext uri="{FF2B5EF4-FFF2-40B4-BE49-F238E27FC236}">
                        <a16:creationId xmlns:a16="http://schemas.microsoft.com/office/drawing/2014/main" id="{834F821C-AD58-4F5E-9249-5C679CB9B9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9450" y="1294182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" name="Tekstfelt 2">
                  <a:extLst>
                    <a:ext uri="{FF2B5EF4-FFF2-40B4-BE49-F238E27FC236}">
                      <a16:creationId xmlns:a16="http://schemas.microsoft.com/office/drawing/2014/main" id="{32FFB753-1D24-4B7F-8A74-8339C4F9A71D}"/>
                    </a:ext>
                  </a:extLst>
                </p:cNvPr>
                <p:cNvSpPr txBox="1"/>
                <p:nvPr/>
              </p:nvSpPr>
              <p:spPr>
                <a:xfrm>
                  <a:off x="4570531" y="3125208"/>
                  <a:ext cx="3268299" cy="4471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a-DK" dirty="0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14:cNvPr>
                  <p14:cNvContentPartPr/>
                  <p14:nvPr/>
                </p14:nvContentPartPr>
                <p14:xfrm>
                  <a:off x="3443575" y="2086375"/>
                  <a:ext cx="91080" cy="67680"/>
                </p14:xfrm>
              </p:contentPart>
            </mc:Choice>
            <mc:Fallback xmlns="">
              <p:pic>
                <p:nvPicPr>
                  <p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11617" y="2051488"/>
                    <a:ext cx="154676" cy="137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14:cNvPr>
                  <p14:cNvContentPartPr/>
                  <p14:nvPr/>
                </p14:nvContentPartPr>
                <p14:xfrm>
                  <a:off x="2663095" y="2020495"/>
                  <a:ext cx="854640" cy="974160"/>
                </p14:xfrm>
              </p:contentPart>
            </mc:Choice>
            <mc:Fallback xmlns="">
              <p:pic>
                <p:nvPicPr>
                  <p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31158" y="1985566"/>
                    <a:ext cx="918195" cy="1043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14:cNvPr>
                  <p14:cNvContentPartPr/>
                  <p14:nvPr/>
                </p14:nvContentPartPr>
                <p14:xfrm>
                  <a:off x="3973855" y="2045335"/>
                  <a:ext cx="747360" cy="608400"/>
                </p14:xfrm>
              </p:contentPart>
            </mc:Choice>
            <mc:Fallback xmlns="">
              <p:pic>
                <p:nvPicPr>
                  <p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41930" y="2010390"/>
                    <a:ext cx="810890" cy="6779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14:cNvPr>
                  <p14:cNvContentPartPr/>
                  <p14:nvPr/>
                </p14:nvContentPartPr>
                <p14:xfrm>
                  <a:off x="3979615" y="2056855"/>
                  <a:ext cx="762840" cy="756000"/>
                </p14:xfrm>
              </p:contentPart>
            </mc:Choice>
            <mc:Fallback xmlns="">
              <p:pic>
                <p:nvPicPr>
                  <p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47697" y="2021920"/>
                    <a:ext cx="826357" cy="825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14:cNvPr>
                  <p14:cNvContentPartPr/>
                  <p14:nvPr/>
                </p14:nvContentPartPr>
                <p14:xfrm>
                  <a:off x="4001215" y="2045335"/>
                  <a:ext cx="553320" cy="358200"/>
                </p14:xfrm>
              </p:contentPart>
            </mc:Choice>
            <mc:Fallback xmlns="">
              <p:pic>
                <p:nvPicPr>
                  <p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69305" y="2010423"/>
                    <a:ext cx="616821" cy="427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14:cNvPr>
                  <p14:cNvContentPartPr/>
                  <p14:nvPr/>
                </p14:nvContentPartPr>
                <p14:xfrm>
                  <a:off x="2756695" y="2015455"/>
                  <a:ext cx="817200" cy="382320"/>
                </p14:xfrm>
              </p:contentPart>
            </mc:Choice>
            <mc:Fallback xmlns="">
              <p:pic>
                <p:nvPicPr>
                  <p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24761" y="1980508"/>
                    <a:ext cx="880749" cy="4518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14:cNvPr>
                  <p14:cNvContentPartPr/>
                  <p14:nvPr/>
                </p14:nvContentPartPr>
                <p14:xfrm>
                  <a:off x="3229015" y="1992415"/>
                  <a:ext cx="375480" cy="82440"/>
                </p14:xfrm>
              </p:contentPart>
            </mc:Choice>
            <mc:Fallback xmlns="">
              <p:pic>
                <p:nvPicPr>
                  <p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97086" y="1957483"/>
                    <a:ext cx="439018" cy="151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14:cNvPr>
                  <p14:cNvContentPartPr/>
                  <p14:nvPr/>
                </p14:nvContentPartPr>
                <p14:xfrm>
                  <a:off x="4296055" y="2179615"/>
                  <a:ext cx="523440" cy="780480"/>
                </p14:xfrm>
              </p:contentPart>
            </mc:Choice>
            <mc:Fallback xmlns="">
              <p:pic>
                <p:nvPicPr>
                  <p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264099" y="2144694"/>
                    <a:ext cx="587033" cy="849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14:cNvPr>
                  <p14:cNvContentPartPr/>
                  <p14:nvPr/>
                </p14:nvContentPartPr>
                <p14:xfrm>
                  <a:off x="4026775" y="2109055"/>
                  <a:ext cx="785880" cy="829800"/>
                </p14:xfrm>
              </p:contentPart>
            </mc:Choice>
            <mc:Fallback xmlns="">
              <p:pic>
                <p:nvPicPr>
                  <p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994842" y="2074145"/>
                    <a:ext cx="849427" cy="89927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DC705B94-6FBC-4628-ABC3-A67CBD6BF688}"/>
                </a:ext>
              </a:extLst>
            </p:cNvPr>
            <p:cNvCxnSpPr>
              <a:cxnSpLocks/>
            </p:cNvCxnSpPr>
            <p:nvPr/>
          </p:nvCxnSpPr>
          <p:spPr>
            <a:xfrm>
              <a:off x="4655488" y="1577930"/>
              <a:ext cx="374924" cy="40273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ge forbindelse 80">
              <a:extLst>
                <a:ext uri="{FF2B5EF4-FFF2-40B4-BE49-F238E27FC236}">
                  <a16:creationId xmlns:a16="http://schemas.microsoft.com/office/drawing/2014/main" id="{A1A99643-5F66-433C-B644-FA5DB8DD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566650" y="1638770"/>
              <a:ext cx="437380" cy="3828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214C5731-5600-4E69-A3F9-C46044871F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6477" y="1740065"/>
              <a:ext cx="494033" cy="34170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BD091315-32C5-4FE3-A70C-5B2184757957}"/>
                </a:ext>
              </a:extLst>
            </p:cNvPr>
            <p:cNvCxnSpPr>
              <a:cxnSpLocks/>
            </p:cNvCxnSpPr>
            <p:nvPr/>
          </p:nvCxnSpPr>
          <p:spPr>
            <a:xfrm>
              <a:off x="4461698" y="1816251"/>
              <a:ext cx="482574" cy="28306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En times overskudstræning af mand med en diskusprolaps i nakken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761B2EF-8D63-4525-9E28-C17DF369AEA2}"/>
              </a:ext>
            </a:extLst>
          </p:cNvPr>
          <p:cNvSpPr>
            <a:spLocks noChangeArrowheads="1"/>
          </p:cNvSpPr>
          <p:nvPr/>
        </p:nvSpPr>
        <p:spPr bwMode="auto">
          <a:xfrm rot="1606557">
            <a:off x="1994387" y="2244408"/>
            <a:ext cx="476250" cy="37941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4144E0-7522-4056-848A-1DDF73C81DC1}"/>
              </a:ext>
            </a:extLst>
          </p:cNvPr>
          <p:cNvSpPr>
            <a:spLocks noChangeArrowheads="1"/>
          </p:cNvSpPr>
          <p:nvPr/>
        </p:nvSpPr>
        <p:spPr bwMode="auto">
          <a:xfrm rot="-780000">
            <a:off x="1645866" y="1906552"/>
            <a:ext cx="342900" cy="3238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49E8BA-78C5-4844-8E9A-F30F8C45C669}"/>
              </a:ext>
            </a:extLst>
          </p:cNvPr>
          <p:cNvSpPr>
            <a:spLocks noChangeArrowheads="1"/>
          </p:cNvSpPr>
          <p:nvPr/>
        </p:nvSpPr>
        <p:spPr bwMode="auto">
          <a:xfrm rot="2186276">
            <a:off x="935710" y="2247415"/>
            <a:ext cx="755650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Grafik 10" descr="Martini">
            <a:extLst>
              <a:ext uri="{FF2B5EF4-FFF2-40B4-BE49-F238E27FC236}">
                <a16:creationId xmlns:a16="http://schemas.microsoft.com/office/drawing/2014/main" id="{6C035696-6CB0-4C27-BA29-E73DC8E035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7419" y="1717206"/>
            <a:ext cx="2675040" cy="2675040"/>
          </a:xfrm>
          <a:prstGeom prst="rect">
            <a:avLst/>
          </a:prstGeom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A6F4786-0D90-4DDF-BC55-23881AF48BEB}"/>
              </a:ext>
            </a:extLst>
          </p:cNvPr>
          <p:cNvCxnSpPr>
            <a:cxnSpLocks/>
          </p:cNvCxnSpPr>
          <p:nvPr/>
        </p:nvCxnSpPr>
        <p:spPr>
          <a:xfrm>
            <a:off x="2595638" y="1356862"/>
            <a:ext cx="2363226" cy="6548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4A3057D7-28A7-44F1-A75F-4E596F3BE286}"/>
              </a:ext>
            </a:extLst>
          </p:cNvPr>
          <p:cNvCxnSpPr>
            <a:cxnSpLocks/>
          </p:cNvCxnSpPr>
          <p:nvPr/>
        </p:nvCxnSpPr>
        <p:spPr>
          <a:xfrm flipH="1">
            <a:off x="2628749" y="3051069"/>
            <a:ext cx="2050388" cy="1051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835B88F8-F71B-4643-9F96-F53AF778DB76}"/>
              </a:ext>
            </a:extLst>
          </p:cNvPr>
          <p:cNvSpPr/>
          <p:nvPr/>
        </p:nvSpPr>
        <p:spPr>
          <a:xfrm>
            <a:off x="9422385" y="1456937"/>
            <a:ext cx="555172" cy="21870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7129B8B1-3949-4809-A317-0BC52F46F82F}"/>
              </a:ext>
            </a:extLst>
          </p:cNvPr>
          <p:cNvGrpSpPr/>
          <p:nvPr/>
        </p:nvGrpSpPr>
        <p:grpSpPr>
          <a:xfrm>
            <a:off x="9415458" y="905236"/>
            <a:ext cx="562166" cy="2732951"/>
            <a:chOff x="10262126" y="905236"/>
            <a:chExt cx="562166" cy="2732951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027E8814-2E4C-4861-AF26-1D959E5633EE}"/>
                </a:ext>
              </a:extLst>
            </p:cNvPr>
            <p:cNvSpPr/>
            <p:nvPr/>
          </p:nvSpPr>
          <p:spPr>
            <a:xfrm>
              <a:off x="10269120" y="905236"/>
              <a:ext cx="555172" cy="27329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forbindelse 40">
              <a:extLst>
                <a:ext uri="{FF2B5EF4-FFF2-40B4-BE49-F238E27FC236}">
                  <a16:creationId xmlns:a16="http://schemas.microsoft.com/office/drawing/2014/main" id="{C668C48E-779A-4161-B7C4-245A9459EC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69120" y="2294482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205F3BE1-6950-4E0D-B2BE-4010C8F92E1F}"/>
                </a:ext>
              </a:extLst>
            </p:cNvPr>
            <p:cNvCxnSpPr/>
            <p:nvPr/>
          </p:nvCxnSpPr>
          <p:spPr>
            <a:xfrm>
              <a:off x="10262126" y="3114521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A3E2F813-93F5-4561-9DC5-1DB8D41E6C29}"/>
                </a:ext>
              </a:extLst>
            </p:cNvPr>
            <p:cNvCxnSpPr/>
            <p:nvPr/>
          </p:nvCxnSpPr>
          <p:spPr>
            <a:xfrm>
              <a:off x="10269120" y="337169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35C077A-C074-4649-9A44-D19E803CCEDE}"/>
                </a:ext>
              </a:extLst>
            </p:cNvPr>
            <p:cNvCxnSpPr/>
            <p:nvPr/>
          </p:nvCxnSpPr>
          <p:spPr>
            <a:xfrm>
              <a:off x="10262126" y="2850977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D350DD1A-9810-4D75-AA7F-99A7E1D69CD6}"/>
                </a:ext>
              </a:extLst>
            </p:cNvPr>
            <p:cNvCxnSpPr/>
            <p:nvPr/>
          </p:nvCxnSpPr>
          <p:spPr>
            <a:xfrm>
              <a:off x="10262126" y="2576900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4ED4BF6-4C0F-4ED6-8BAA-2E448719DFD7}"/>
                </a:ext>
              </a:extLst>
            </p:cNvPr>
            <p:cNvCxnSpPr/>
            <p:nvPr/>
          </p:nvCxnSpPr>
          <p:spPr>
            <a:xfrm>
              <a:off x="10262126" y="2024389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9799A147-B767-4CBD-A927-5B3439527576}"/>
                </a:ext>
              </a:extLst>
            </p:cNvPr>
            <p:cNvCxnSpPr/>
            <p:nvPr/>
          </p:nvCxnSpPr>
          <p:spPr>
            <a:xfrm>
              <a:off x="10269120" y="1743093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06AD3861-8380-433C-9967-DC49AF341AD1}"/>
                </a:ext>
              </a:extLst>
            </p:cNvPr>
            <p:cNvCxnSpPr/>
            <p:nvPr/>
          </p:nvCxnSpPr>
          <p:spPr>
            <a:xfrm>
              <a:off x="10262126" y="1463034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7A2C5C9F-9430-4B70-A3E2-8ADC038179E4}"/>
                </a:ext>
              </a:extLst>
            </p:cNvPr>
            <p:cNvCxnSpPr/>
            <p:nvPr/>
          </p:nvCxnSpPr>
          <p:spPr>
            <a:xfrm>
              <a:off x="10269120" y="118108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B7C9C8D8-534B-4BB1-9796-24F2895ABE05}"/>
              </a:ext>
            </a:extLst>
          </p:cNvPr>
          <p:cNvSpPr txBox="1"/>
          <p:nvPr/>
        </p:nvSpPr>
        <p:spPr>
          <a:xfrm>
            <a:off x="8644749" y="4141233"/>
            <a:ext cx="272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Smerterne inden overskudstræningen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829EE9C-334F-400D-BE65-A5C50F1892AF}"/>
              </a:ext>
            </a:extLst>
          </p:cNvPr>
          <p:cNvSpPr txBox="1"/>
          <p:nvPr/>
        </p:nvSpPr>
        <p:spPr>
          <a:xfrm>
            <a:off x="8907288" y="335909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5B436B-B43C-41D9-85F4-086C676EEE08}"/>
              </a:ext>
            </a:extLst>
          </p:cNvPr>
          <p:cNvSpPr txBox="1"/>
          <p:nvPr/>
        </p:nvSpPr>
        <p:spPr>
          <a:xfrm>
            <a:off x="8900774" y="308494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90EB048-9007-457A-85EE-774750E08E6C}"/>
              </a:ext>
            </a:extLst>
          </p:cNvPr>
          <p:cNvSpPr txBox="1"/>
          <p:nvPr/>
        </p:nvSpPr>
        <p:spPr>
          <a:xfrm>
            <a:off x="8893780" y="2810799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2D6F4C-FE1C-451B-9134-AFEEA1FE5FED}"/>
              </a:ext>
            </a:extLst>
          </p:cNvPr>
          <p:cNvSpPr txBox="1"/>
          <p:nvPr/>
        </p:nvSpPr>
        <p:spPr>
          <a:xfrm>
            <a:off x="8890095" y="253287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EB0B4F-D32E-4A83-BA23-40C94665C604}"/>
              </a:ext>
            </a:extLst>
          </p:cNvPr>
          <p:cNvSpPr txBox="1"/>
          <p:nvPr/>
        </p:nvSpPr>
        <p:spPr>
          <a:xfrm>
            <a:off x="8893780" y="22711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BFD72D1-F96E-4201-8425-657A2CA67736}"/>
              </a:ext>
            </a:extLst>
          </p:cNvPr>
          <p:cNvSpPr txBox="1"/>
          <p:nvPr/>
        </p:nvSpPr>
        <p:spPr>
          <a:xfrm>
            <a:off x="8884083" y="200982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54E2167-2010-42BC-AD5A-AA0998156A6A}"/>
              </a:ext>
            </a:extLst>
          </p:cNvPr>
          <p:cNvSpPr txBox="1"/>
          <p:nvPr/>
        </p:nvSpPr>
        <p:spPr>
          <a:xfrm>
            <a:off x="8883843" y="171799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96AA0D3-F5DE-4915-80D4-FC2F52A2EA10}"/>
              </a:ext>
            </a:extLst>
          </p:cNvPr>
          <p:cNvSpPr txBox="1"/>
          <p:nvPr/>
        </p:nvSpPr>
        <p:spPr>
          <a:xfrm>
            <a:off x="8890837" y="14448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E9048BD-5BD1-437C-A0FF-D9FA294F5385}"/>
              </a:ext>
            </a:extLst>
          </p:cNvPr>
          <p:cNvSpPr txBox="1"/>
          <p:nvPr/>
        </p:nvSpPr>
        <p:spPr>
          <a:xfrm>
            <a:off x="8899520" y="116360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B09CCD1-A9E1-47C0-83DC-82889898366C}"/>
              </a:ext>
            </a:extLst>
          </p:cNvPr>
          <p:cNvSpPr txBox="1"/>
          <p:nvPr/>
        </p:nvSpPr>
        <p:spPr>
          <a:xfrm>
            <a:off x="8890836" y="881607"/>
            <a:ext cx="5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F684F00-31B3-4B3B-9F2E-2F2EF3EC8426}"/>
              </a:ext>
            </a:extLst>
          </p:cNvPr>
          <p:cNvSpPr txBox="1"/>
          <p:nvPr/>
        </p:nvSpPr>
        <p:spPr>
          <a:xfrm>
            <a:off x="10140834" y="3341666"/>
            <a:ext cx="13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Lidt smerter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B7711B-1DFD-413C-82DB-D715524155DC}"/>
              </a:ext>
            </a:extLst>
          </p:cNvPr>
          <p:cNvSpPr txBox="1"/>
          <p:nvPr/>
        </p:nvSpPr>
        <p:spPr>
          <a:xfrm>
            <a:off x="10140834" y="829485"/>
            <a:ext cx="16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smerter</a:t>
            </a:r>
          </a:p>
        </p:txBody>
      </p:sp>
    </p:spTree>
    <p:extLst>
      <p:ext uri="{BB962C8B-B14F-4D97-AF65-F5344CB8AC3E}">
        <p14:creationId xmlns:p14="http://schemas.microsoft.com/office/powerpoint/2010/main" val="3633637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24EACF3D-E597-44D0-B087-C7A7F39085D2}"/>
              </a:ext>
            </a:extLst>
          </p:cNvPr>
          <p:cNvGrpSpPr/>
          <p:nvPr/>
        </p:nvGrpSpPr>
        <p:grpSpPr>
          <a:xfrm>
            <a:off x="2325330" y="1250939"/>
            <a:ext cx="6867277" cy="7483193"/>
            <a:chOff x="2325320" y="379075"/>
            <a:chExt cx="5750002" cy="6857704"/>
          </a:xfrm>
        </p:grpSpPr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9205DD29-BE56-4A52-9DF1-0E97CD52E808}"/>
                </a:ext>
              </a:extLst>
            </p:cNvPr>
            <p:cNvGrpSpPr/>
            <p:nvPr/>
          </p:nvGrpSpPr>
          <p:grpSpPr>
            <a:xfrm>
              <a:off x="2325320" y="379075"/>
              <a:ext cx="5750002" cy="6857704"/>
              <a:chOff x="696974" y="306410"/>
              <a:chExt cx="6090911" cy="7260226"/>
            </a:xfrm>
          </p:grpSpPr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1F44B651-5E5F-45AD-82CA-02D49CB859C3}"/>
                  </a:ext>
                </a:extLst>
              </p:cNvPr>
              <p:cNvGrpSpPr/>
              <p:nvPr/>
            </p:nvGrpSpPr>
            <p:grpSpPr>
              <a:xfrm>
                <a:off x="696974" y="306410"/>
                <a:ext cx="6090911" cy="7260226"/>
                <a:chOff x="3191542" y="414482"/>
                <a:chExt cx="6090911" cy="7260226"/>
              </a:xfrm>
            </p:grpSpPr>
            <p:grpSp>
              <p:nvGrpSpPr>
                <p:cNvPr id="35" name="Gruppe 34">
                  <a:extLst>
                    <a:ext uri="{FF2B5EF4-FFF2-40B4-BE49-F238E27FC236}">
                      <a16:creationId xmlns:a16="http://schemas.microsoft.com/office/drawing/2014/main" id="{37786A97-01FF-4CBF-91D2-02A2A6C86523}"/>
                    </a:ext>
                  </a:extLst>
                </p:cNvPr>
                <p:cNvGrpSpPr/>
                <p:nvPr/>
              </p:nvGrpSpPr>
              <p:grpSpPr>
                <a:xfrm>
                  <a:off x="3191542" y="414482"/>
                  <a:ext cx="6090911" cy="7260226"/>
                  <a:chOff x="3873391" y="1140977"/>
                  <a:chExt cx="3575876" cy="3729081"/>
                </a:xfrm>
              </p:grpSpPr>
              <p:pic>
                <p:nvPicPr>
                  <p:cNvPr id="6" name="Grafik 5" descr="Mand">
                    <a:extLst>
                      <a:ext uri="{FF2B5EF4-FFF2-40B4-BE49-F238E27FC236}">
                        <a16:creationId xmlns:a16="http://schemas.microsoft.com/office/drawing/2014/main" id="{AF7203E9-0064-43F8-8053-BCD49C8F5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391" y="1294182"/>
                    <a:ext cx="3575876" cy="3575876"/>
                  </a:xfrm>
                  <a:prstGeom prst="rect">
                    <a:avLst/>
                  </a:prstGeom>
                </p:spPr>
              </p:pic>
              <p:sp>
                <p:nvSpPr>
                  <p:cNvPr id="19" name="Tekstfelt 18">
                    <a:extLst>
                      <a:ext uri="{FF2B5EF4-FFF2-40B4-BE49-F238E27FC236}">
                        <a16:creationId xmlns:a16="http://schemas.microsoft.com/office/drawing/2014/main" id="{2214C0DE-AE25-433A-8D09-B869722FD59B}"/>
                      </a:ext>
                    </a:extLst>
                  </p:cNvPr>
                  <p:cNvSpPr txBox="1"/>
                  <p:nvPr/>
                </p:nvSpPr>
                <p:spPr>
                  <a:xfrm>
                    <a:off x="5186995" y="1140977"/>
                    <a:ext cx="909004" cy="9144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da-DK" dirty="0"/>
                  </a:p>
                </p:txBody>
              </p:sp>
              <p:pic>
                <p:nvPicPr>
                  <p:cNvPr id="18" name="Grafik 17" descr="Hjerne i hoved">
                    <a:extLst>
                      <a:ext uri="{FF2B5EF4-FFF2-40B4-BE49-F238E27FC236}">
                        <a16:creationId xmlns:a16="http://schemas.microsoft.com/office/drawing/2014/main" id="{834F821C-AD58-4F5E-9249-5C679CB9B9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9450" y="1294182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" name="Tekstfelt 2">
                  <a:extLst>
                    <a:ext uri="{FF2B5EF4-FFF2-40B4-BE49-F238E27FC236}">
                      <a16:creationId xmlns:a16="http://schemas.microsoft.com/office/drawing/2014/main" id="{32FFB753-1D24-4B7F-8A74-8339C4F9A71D}"/>
                    </a:ext>
                  </a:extLst>
                </p:cNvPr>
                <p:cNvSpPr txBox="1"/>
                <p:nvPr/>
              </p:nvSpPr>
              <p:spPr>
                <a:xfrm>
                  <a:off x="4570531" y="3125208"/>
                  <a:ext cx="3268299" cy="4471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a-DK" dirty="0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14:cNvPr>
                  <p14:cNvContentPartPr/>
                  <p14:nvPr/>
                </p14:nvContentPartPr>
                <p14:xfrm>
                  <a:off x="3443575" y="2086375"/>
                  <a:ext cx="91080" cy="67680"/>
                </p14:xfrm>
              </p:contentPart>
            </mc:Choice>
            <mc:Fallback xmlns="">
              <p:pic>
                <p:nvPicPr>
                  <p:cNvPr id="16" name="Håndskrift 15">
                    <a:extLst>
                      <a:ext uri="{FF2B5EF4-FFF2-40B4-BE49-F238E27FC236}">
                        <a16:creationId xmlns:a16="http://schemas.microsoft.com/office/drawing/2014/main" id="{7FC380A5-95F4-4F21-A5E1-615165A5429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11617" y="2051488"/>
                    <a:ext cx="154676" cy="137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14:cNvPr>
                  <p14:cNvContentPartPr/>
                  <p14:nvPr/>
                </p14:nvContentPartPr>
                <p14:xfrm>
                  <a:off x="2663095" y="2020495"/>
                  <a:ext cx="854640" cy="974160"/>
                </p14:xfrm>
              </p:contentPart>
            </mc:Choice>
            <mc:Fallback xmlns="">
              <p:pic>
                <p:nvPicPr>
                  <p:cNvPr id="17" name="Håndskrift 16">
                    <a:extLst>
                      <a:ext uri="{FF2B5EF4-FFF2-40B4-BE49-F238E27FC236}">
                        <a16:creationId xmlns:a16="http://schemas.microsoft.com/office/drawing/2014/main" id="{9ABC8373-2B8D-4E3E-B132-BC4744D432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31158" y="1985566"/>
                    <a:ext cx="918195" cy="1043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14:cNvPr>
                  <p14:cNvContentPartPr/>
                  <p14:nvPr/>
                </p14:nvContentPartPr>
                <p14:xfrm>
                  <a:off x="3973855" y="2045335"/>
                  <a:ext cx="747360" cy="608400"/>
                </p14:xfrm>
              </p:contentPart>
            </mc:Choice>
            <mc:Fallback xmlns="">
              <p:pic>
                <p:nvPicPr>
                  <p:cNvPr id="20" name="Håndskrift 19">
                    <a:extLst>
                      <a:ext uri="{FF2B5EF4-FFF2-40B4-BE49-F238E27FC236}">
                        <a16:creationId xmlns:a16="http://schemas.microsoft.com/office/drawing/2014/main" id="{432656B2-70CF-44EC-B846-11B373E1D1A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41930" y="2010390"/>
                    <a:ext cx="810890" cy="6779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14:cNvPr>
                  <p14:cNvContentPartPr/>
                  <p14:nvPr/>
                </p14:nvContentPartPr>
                <p14:xfrm>
                  <a:off x="3979615" y="2056855"/>
                  <a:ext cx="762840" cy="756000"/>
                </p14:xfrm>
              </p:contentPart>
            </mc:Choice>
            <mc:Fallback xmlns="">
              <p:pic>
                <p:nvPicPr>
                  <p:cNvPr id="22" name="Håndskrift 21">
                    <a:extLst>
                      <a:ext uri="{FF2B5EF4-FFF2-40B4-BE49-F238E27FC236}">
                        <a16:creationId xmlns:a16="http://schemas.microsoft.com/office/drawing/2014/main" id="{01F0FA18-07DC-4BF2-848A-F7117937B54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47697" y="2021920"/>
                    <a:ext cx="826357" cy="825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14:cNvPr>
                  <p14:cNvContentPartPr/>
                  <p14:nvPr/>
                </p14:nvContentPartPr>
                <p14:xfrm>
                  <a:off x="4001215" y="2045335"/>
                  <a:ext cx="553320" cy="358200"/>
                </p14:xfrm>
              </p:contentPart>
            </mc:Choice>
            <mc:Fallback xmlns="">
              <p:pic>
                <p:nvPicPr>
                  <p:cNvPr id="24" name="Håndskrift 23">
                    <a:extLst>
                      <a:ext uri="{FF2B5EF4-FFF2-40B4-BE49-F238E27FC236}">
                        <a16:creationId xmlns:a16="http://schemas.microsoft.com/office/drawing/2014/main" id="{0DCA3D46-E694-400E-878A-CDBD5D7828B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69305" y="2010423"/>
                    <a:ext cx="616821" cy="427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14:cNvPr>
                  <p14:cNvContentPartPr/>
                  <p14:nvPr/>
                </p14:nvContentPartPr>
                <p14:xfrm>
                  <a:off x="2756695" y="2015455"/>
                  <a:ext cx="817200" cy="382320"/>
                </p14:xfrm>
              </p:contentPart>
            </mc:Choice>
            <mc:Fallback xmlns="">
              <p:pic>
                <p:nvPicPr>
                  <p:cNvPr id="25" name="Håndskrift 24">
                    <a:extLst>
                      <a:ext uri="{FF2B5EF4-FFF2-40B4-BE49-F238E27FC236}">
                        <a16:creationId xmlns:a16="http://schemas.microsoft.com/office/drawing/2014/main" id="{FBC09C2B-1171-4B43-A6AB-0565AD8881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24761" y="1980508"/>
                    <a:ext cx="880749" cy="4518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14:cNvPr>
                  <p14:cNvContentPartPr/>
                  <p14:nvPr/>
                </p14:nvContentPartPr>
                <p14:xfrm>
                  <a:off x="3229015" y="1992415"/>
                  <a:ext cx="375480" cy="82440"/>
                </p14:xfrm>
              </p:contentPart>
            </mc:Choice>
            <mc:Fallback xmlns="">
              <p:pic>
                <p:nvPicPr>
                  <p:cNvPr id="34" name="Håndskrift 33">
                    <a:extLst>
                      <a:ext uri="{FF2B5EF4-FFF2-40B4-BE49-F238E27FC236}">
                        <a16:creationId xmlns:a16="http://schemas.microsoft.com/office/drawing/2014/main" id="{63ED1F10-CF38-409A-9BC1-8F8284BFFC2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97086" y="1957483"/>
                    <a:ext cx="439018" cy="151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14:cNvPr>
                  <p14:cNvContentPartPr/>
                  <p14:nvPr/>
                </p14:nvContentPartPr>
                <p14:xfrm>
                  <a:off x="4296055" y="2179615"/>
                  <a:ext cx="523440" cy="780480"/>
                </p14:xfrm>
              </p:contentPart>
            </mc:Choice>
            <mc:Fallback xmlns="">
              <p:pic>
                <p:nvPicPr>
                  <p:cNvPr id="36" name="Håndskrift 35">
                    <a:extLst>
                      <a:ext uri="{FF2B5EF4-FFF2-40B4-BE49-F238E27FC236}">
                        <a16:creationId xmlns:a16="http://schemas.microsoft.com/office/drawing/2014/main" id="{06403336-B9A3-476D-861B-331A9897254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264099" y="2144694"/>
                    <a:ext cx="587033" cy="849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14:cNvPr>
                  <p14:cNvContentPartPr/>
                  <p14:nvPr/>
                </p14:nvContentPartPr>
                <p14:xfrm>
                  <a:off x="4026775" y="2109055"/>
                  <a:ext cx="785880" cy="829800"/>
                </p14:xfrm>
              </p:contentPart>
            </mc:Choice>
            <mc:Fallback xmlns="">
              <p:pic>
                <p:nvPicPr>
                  <p:cNvPr id="37" name="Håndskrift 36">
                    <a:extLst>
                      <a:ext uri="{FF2B5EF4-FFF2-40B4-BE49-F238E27FC236}">
                        <a16:creationId xmlns:a16="http://schemas.microsoft.com/office/drawing/2014/main" id="{340EE281-1A58-470D-893B-54AC59B12B3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994842" y="2074145"/>
                    <a:ext cx="849427" cy="89927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80" name="Lige forbindelse 79">
              <a:extLst>
                <a:ext uri="{FF2B5EF4-FFF2-40B4-BE49-F238E27FC236}">
                  <a16:creationId xmlns:a16="http://schemas.microsoft.com/office/drawing/2014/main" id="{DC705B94-6FBC-4628-ABC3-A67CBD6BF688}"/>
                </a:ext>
              </a:extLst>
            </p:cNvPr>
            <p:cNvCxnSpPr>
              <a:cxnSpLocks/>
            </p:cNvCxnSpPr>
            <p:nvPr/>
          </p:nvCxnSpPr>
          <p:spPr>
            <a:xfrm>
              <a:off x="4655488" y="1577930"/>
              <a:ext cx="374924" cy="40273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ge forbindelse 80">
              <a:extLst>
                <a:ext uri="{FF2B5EF4-FFF2-40B4-BE49-F238E27FC236}">
                  <a16:creationId xmlns:a16="http://schemas.microsoft.com/office/drawing/2014/main" id="{A1A99643-5F66-433C-B644-FA5DB8DD9E74}"/>
                </a:ext>
              </a:extLst>
            </p:cNvPr>
            <p:cNvCxnSpPr>
              <a:cxnSpLocks/>
            </p:cNvCxnSpPr>
            <p:nvPr/>
          </p:nvCxnSpPr>
          <p:spPr>
            <a:xfrm>
              <a:off x="4566650" y="1638770"/>
              <a:ext cx="437380" cy="3828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ge forbindelse 83">
              <a:extLst>
                <a:ext uri="{FF2B5EF4-FFF2-40B4-BE49-F238E27FC236}">
                  <a16:creationId xmlns:a16="http://schemas.microsoft.com/office/drawing/2014/main" id="{214C5731-5600-4E69-A3F9-C46044871FD5}"/>
                </a:ext>
              </a:extLst>
            </p:cNvPr>
            <p:cNvCxnSpPr>
              <a:cxnSpLocks/>
            </p:cNvCxnSpPr>
            <p:nvPr/>
          </p:nvCxnSpPr>
          <p:spPr>
            <a:xfrm>
              <a:off x="4506477" y="1740065"/>
              <a:ext cx="494033" cy="34170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ge forbindelse 85">
              <a:extLst>
                <a:ext uri="{FF2B5EF4-FFF2-40B4-BE49-F238E27FC236}">
                  <a16:creationId xmlns:a16="http://schemas.microsoft.com/office/drawing/2014/main" id="{BD091315-32C5-4FE3-A70C-5B2184757957}"/>
                </a:ext>
              </a:extLst>
            </p:cNvPr>
            <p:cNvCxnSpPr>
              <a:cxnSpLocks/>
            </p:cNvCxnSpPr>
            <p:nvPr/>
          </p:nvCxnSpPr>
          <p:spPr>
            <a:xfrm>
              <a:off x="4461698" y="1816251"/>
              <a:ext cx="482574" cy="28306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En times overskudstræning af mand med en diskusprolaps i nakken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761B2EF-8D63-4525-9E28-C17DF369AEA2}"/>
              </a:ext>
            </a:extLst>
          </p:cNvPr>
          <p:cNvSpPr>
            <a:spLocks noChangeArrowheads="1"/>
          </p:cNvSpPr>
          <p:nvPr/>
        </p:nvSpPr>
        <p:spPr bwMode="auto">
          <a:xfrm rot="1606557">
            <a:off x="1870562" y="1625283"/>
            <a:ext cx="476250" cy="379413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24144E0-7522-4056-848A-1DDF73C8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291" y="1001677"/>
            <a:ext cx="342900" cy="3238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49E8BA-78C5-4844-8E9A-F30F8C45C669}"/>
              </a:ext>
            </a:extLst>
          </p:cNvPr>
          <p:cNvSpPr>
            <a:spLocks noChangeArrowheads="1"/>
          </p:cNvSpPr>
          <p:nvPr/>
        </p:nvSpPr>
        <p:spPr bwMode="auto">
          <a:xfrm rot="2186276">
            <a:off x="811885" y="1628290"/>
            <a:ext cx="755650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Grafik 10" descr="Martini">
            <a:extLst>
              <a:ext uri="{FF2B5EF4-FFF2-40B4-BE49-F238E27FC236}">
                <a16:creationId xmlns:a16="http://schemas.microsoft.com/office/drawing/2014/main" id="{6C035696-6CB0-4C27-BA29-E73DC8E035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7419" y="1717206"/>
            <a:ext cx="2675040" cy="2675040"/>
          </a:xfrm>
          <a:prstGeom prst="rect">
            <a:avLst/>
          </a:prstGeom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A6F4786-0D90-4DDF-BC55-23881AF48BEB}"/>
              </a:ext>
            </a:extLst>
          </p:cNvPr>
          <p:cNvCxnSpPr>
            <a:cxnSpLocks/>
          </p:cNvCxnSpPr>
          <p:nvPr/>
        </p:nvCxnSpPr>
        <p:spPr>
          <a:xfrm>
            <a:off x="2595638" y="1356862"/>
            <a:ext cx="2363226" cy="6548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4A3057D7-28A7-44F1-A75F-4E596F3BE286}"/>
              </a:ext>
            </a:extLst>
          </p:cNvPr>
          <p:cNvCxnSpPr>
            <a:cxnSpLocks/>
          </p:cNvCxnSpPr>
          <p:nvPr/>
        </p:nvCxnSpPr>
        <p:spPr>
          <a:xfrm flipH="1">
            <a:off x="2628749" y="3051069"/>
            <a:ext cx="2050388" cy="1051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835B88F8-F71B-4643-9F96-F53AF778DB76}"/>
              </a:ext>
            </a:extLst>
          </p:cNvPr>
          <p:cNvSpPr/>
          <p:nvPr/>
        </p:nvSpPr>
        <p:spPr>
          <a:xfrm>
            <a:off x="9422385" y="1171575"/>
            <a:ext cx="555172" cy="24723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7129B8B1-3949-4809-A317-0BC52F46F82F}"/>
              </a:ext>
            </a:extLst>
          </p:cNvPr>
          <p:cNvGrpSpPr/>
          <p:nvPr/>
        </p:nvGrpSpPr>
        <p:grpSpPr>
          <a:xfrm>
            <a:off x="9415458" y="905236"/>
            <a:ext cx="562166" cy="2732951"/>
            <a:chOff x="10262126" y="905236"/>
            <a:chExt cx="562166" cy="2732951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027E8814-2E4C-4861-AF26-1D959E5633EE}"/>
                </a:ext>
              </a:extLst>
            </p:cNvPr>
            <p:cNvSpPr/>
            <p:nvPr/>
          </p:nvSpPr>
          <p:spPr>
            <a:xfrm>
              <a:off x="10269120" y="905236"/>
              <a:ext cx="555172" cy="27329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forbindelse 40">
              <a:extLst>
                <a:ext uri="{FF2B5EF4-FFF2-40B4-BE49-F238E27FC236}">
                  <a16:creationId xmlns:a16="http://schemas.microsoft.com/office/drawing/2014/main" id="{C668C48E-779A-4161-B7C4-245A9459EC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69120" y="2294482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205F3BE1-6950-4E0D-B2BE-4010C8F92E1F}"/>
                </a:ext>
              </a:extLst>
            </p:cNvPr>
            <p:cNvCxnSpPr/>
            <p:nvPr/>
          </p:nvCxnSpPr>
          <p:spPr>
            <a:xfrm>
              <a:off x="10262126" y="3114521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A3E2F813-93F5-4561-9DC5-1DB8D41E6C29}"/>
                </a:ext>
              </a:extLst>
            </p:cNvPr>
            <p:cNvCxnSpPr/>
            <p:nvPr/>
          </p:nvCxnSpPr>
          <p:spPr>
            <a:xfrm>
              <a:off x="10269120" y="337169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35C077A-C074-4649-9A44-D19E803CCEDE}"/>
                </a:ext>
              </a:extLst>
            </p:cNvPr>
            <p:cNvCxnSpPr/>
            <p:nvPr/>
          </p:nvCxnSpPr>
          <p:spPr>
            <a:xfrm>
              <a:off x="10262126" y="2850977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D350DD1A-9810-4D75-AA7F-99A7E1D69CD6}"/>
                </a:ext>
              </a:extLst>
            </p:cNvPr>
            <p:cNvCxnSpPr/>
            <p:nvPr/>
          </p:nvCxnSpPr>
          <p:spPr>
            <a:xfrm>
              <a:off x="10262126" y="2576900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4ED4BF6-4C0F-4ED6-8BAA-2E448719DFD7}"/>
                </a:ext>
              </a:extLst>
            </p:cNvPr>
            <p:cNvCxnSpPr/>
            <p:nvPr/>
          </p:nvCxnSpPr>
          <p:spPr>
            <a:xfrm>
              <a:off x="10262126" y="2024389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9799A147-B767-4CBD-A927-5B3439527576}"/>
                </a:ext>
              </a:extLst>
            </p:cNvPr>
            <p:cNvCxnSpPr/>
            <p:nvPr/>
          </p:nvCxnSpPr>
          <p:spPr>
            <a:xfrm>
              <a:off x="10269120" y="1743093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06AD3861-8380-433C-9967-DC49AF341AD1}"/>
                </a:ext>
              </a:extLst>
            </p:cNvPr>
            <p:cNvCxnSpPr/>
            <p:nvPr/>
          </p:nvCxnSpPr>
          <p:spPr>
            <a:xfrm>
              <a:off x="10262126" y="1463034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7A2C5C9F-9430-4B70-A3E2-8ADC038179E4}"/>
                </a:ext>
              </a:extLst>
            </p:cNvPr>
            <p:cNvCxnSpPr/>
            <p:nvPr/>
          </p:nvCxnSpPr>
          <p:spPr>
            <a:xfrm>
              <a:off x="10269120" y="118108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B7C9C8D8-534B-4BB1-9796-24F2895ABE05}"/>
              </a:ext>
            </a:extLst>
          </p:cNvPr>
          <p:cNvSpPr txBox="1"/>
          <p:nvPr/>
        </p:nvSpPr>
        <p:spPr>
          <a:xfrm>
            <a:off x="8644749" y="4141233"/>
            <a:ext cx="272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Smerterne inden overskudstræningen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829EE9C-334F-400D-BE65-A5C50F1892AF}"/>
              </a:ext>
            </a:extLst>
          </p:cNvPr>
          <p:cNvSpPr txBox="1"/>
          <p:nvPr/>
        </p:nvSpPr>
        <p:spPr>
          <a:xfrm>
            <a:off x="8907288" y="335909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5B436B-B43C-41D9-85F4-086C676EEE08}"/>
              </a:ext>
            </a:extLst>
          </p:cNvPr>
          <p:cNvSpPr txBox="1"/>
          <p:nvPr/>
        </p:nvSpPr>
        <p:spPr>
          <a:xfrm>
            <a:off x="8900774" y="308494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90EB048-9007-457A-85EE-774750E08E6C}"/>
              </a:ext>
            </a:extLst>
          </p:cNvPr>
          <p:cNvSpPr txBox="1"/>
          <p:nvPr/>
        </p:nvSpPr>
        <p:spPr>
          <a:xfrm>
            <a:off x="8893780" y="2810799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2D6F4C-FE1C-451B-9134-AFEEA1FE5FED}"/>
              </a:ext>
            </a:extLst>
          </p:cNvPr>
          <p:cNvSpPr txBox="1"/>
          <p:nvPr/>
        </p:nvSpPr>
        <p:spPr>
          <a:xfrm>
            <a:off x="8890095" y="253287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EB0B4F-D32E-4A83-BA23-40C94665C604}"/>
              </a:ext>
            </a:extLst>
          </p:cNvPr>
          <p:cNvSpPr txBox="1"/>
          <p:nvPr/>
        </p:nvSpPr>
        <p:spPr>
          <a:xfrm>
            <a:off x="8893780" y="22711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BFD72D1-F96E-4201-8425-657A2CA67736}"/>
              </a:ext>
            </a:extLst>
          </p:cNvPr>
          <p:cNvSpPr txBox="1"/>
          <p:nvPr/>
        </p:nvSpPr>
        <p:spPr>
          <a:xfrm>
            <a:off x="8884083" y="200982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54E2167-2010-42BC-AD5A-AA0998156A6A}"/>
              </a:ext>
            </a:extLst>
          </p:cNvPr>
          <p:cNvSpPr txBox="1"/>
          <p:nvPr/>
        </p:nvSpPr>
        <p:spPr>
          <a:xfrm>
            <a:off x="8883843" y="171799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96AA0D3-F5DE-4915-80D4-FC2F52A2EA10}"/>
              </a:ext>
            </a:extLst>
          </p:cNvPr>
          <p:cNvSpPr txBox="1"/>
          <p:nvPr/>
        </p:nvSpPr>
        <p:spPr>
          <a:xfrm>
            <a:off x="8890837" y="14448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E9048BD-5BD1-437C-A0FF-D9FA294F5385}"/>
              </a:ext>
            </a:extLst>
          </p:cNvPr>
          <p:cNvSpPr txBox="1"/>
          <p:nvPr/>
        </p:nvSpPr>
        <p:spPr>
          <a:xfrm>
            <a:off x="8899520" y="116360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B09CCD1-A9E1-47C0-83DC-82889898366C}"/>
              </a:ext>
            </a:extLst>
          </p:cNvPr>
          <p:cNvSpPr txBox="1"/>
          <p:nvPr/>
        </p:nvSpPr>
        <p:spPr>
          <a:xfrm>
            <a:off x="8890836" y="881607"/>
            <a:ext cx="5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F684F00-31B3-4B3B-9F2E-2F2EF3EC8426}"/>
              </a:ext>
            </a:extLst>
          </p:cNvPr>
          <p:cNvSpPr txBox="1"/>
          <p:nvPr/>
        </p:nvSpPr>
        <p:spPr>
          <a:xfrm>
            <a:off x="10140834" y="3341666"/>
            <a:ext cx="13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Lidt smerter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B7711B-1DFD-413C-82DB-D715524155DC}"/>
              </a:ext>
            </a:extLst>
          </p:cNvPr>
          <p:cNvSpPr txBox="1"/>
          <p:nvPr/>
        </p:nvSpPr>
        <p:spPr>
          <a:xfrm>
            <a:off x="10140834" y="829485"/>
            <a:ext cx="16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smerter</a:t>
            </a:r>
          </a:p>
        </p:txBody>
      </p:sp>
    </p:spTree>
    <p:extLst>
      <p:ext uri="{BB962C8B-B14F-4D97-AF65-F5344CB8AC3E}">
        <p14:creationId xmlns:p14="http://schemas.microsoft.com/office/powerpoint/2010/main" val="379001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504" y="4295331"/>
            <a:ext cx="9144000" cy="2387600"/>
          </a:xfrm>
        </p:spPr>
        <p:txBody>
          <a:bodyPr/>
          <a:lstStyle/>
          <a:p>
            <a:r>
              <a:rPr lang="da-DK" sz="6000" dirty="0">
                <a:solidFill>
                  <a:schemeClr val="bg1"/>
                </a:solidFill>
              </a:rPr>
              <a:t>O Sense® fundament</a:t>
            </a:r>
            <a:r>
              <a:rPr lang="da-DK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AE6FA88-A5D1-4CAD-897D-92AB475DE2AA}"/>
              </a:ext>
            </a:extLst>
          </p:cNvPr>
          <p:cNvSpPr txBox="1"/>
          <p:nvPr/>
        </p:nvSpPr>
        <p:spPr>
          <a:xfrm>
            <a:off x="304502" y="651272"/>
            <a:ext cx="115829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/>
              <a:t>O Sense®  er baseret på forskning</a:t>
            </a:r>
          </a:p>
          <a:p>
            <a:pPr algn="ctr"/>
            <a:endParaRPr lang="da-DK" sz="3600" dirty="0"/>
          </a:p>
          <a:p>
            <a:r>
              <a:rPr lang="da-DK" sz="2400" dirty="0" err="1"/>
              <a:t>Candace</a:t>
            </a:r>
            <a:r>
              <a:rPr lang="da-DK" sz="2400" dirty="0"/>
              <a:t> B. Pert; 	”Vi skal tage ansvar for den måde, vi har det på. Forestillingen om, at </a:t>
            </a:r>
            <a:r>
              <a:rPr lang="da-DK" sz="2400" dirty="0" err="1"/>
              <a:t>Phd</a:t>
            </a:r>
            <a:r>
              <a:rPr lang="da-DK" sz="2400" dirty="0"/>
              <a:t>. </a:t>
            </a:r>
            <a:r>
              <a:rPr lang="da-DK" sz="2400" dirty="0" err="1"/>
              <a:t>Neuroscience</a:t>
            </a:r>
            <a:r>
              <a:rPr lang="da-DK" sz="2400" dirty="0"/>
              <a:t> 	andre kan få os til at have det godt eller dårligt, er usand. Bevidst - 			eller nærmere ubevidst – vælger vi hvert eneste sekund, hvordan vi 			har det.”</a:t>
            </a:r>
          </a:p>
          <a:p>
            <a:endParaRPr lang="da-DK" sz="2400" dirty="0"/>
          </a:p>
          <a:p>
            <a:r>
              <a:rPr lang="da-DK" sz="2400" dirty="0"/>
              <a:t>			”Idet et følelsesmæssigt udtryk altid er bundet til en specifik strøm af 			peptider i kroppen, resulterer den kroniske undertrykkelse af følelser i 			en massiv forstyrrelse af det psykosomatiske netværk.”</a:t>
            </a:r>
          </a:p>
          <a:p>
            <a:r>
              <a:rPr lang="da-DK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59964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>
            <a:extLst>
              <a:ext uri="{FF2B5EF4-FFF2-40B4-BE49-F238E27FC236}">
                <a16:creationId xmlns:a16="http://schemas.microsoft.com/office/drawing/2014/main" id="{1F44B651-5E5F-45AD-82CA-02D49CB859C3}"/>
              </a:ext>
            </a:extLst>
          </p:cNvPr>
          <p:cNvGrpSpPr/>
          <p:nvPr/>
        </p:nvGrpSpPr>
        <p:grpSpPr>
          <a:xfrm>
            <a:off x="2325330" y="1250939"/>
            <a:ext cx="6867277" cy="7483193"/>
            <a:chOff x="3191542" y="414482"/>
            <a:chExt cx="6090911" cy="7260226"/>
          </a:xfrm>
        </p:grpSpPr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37786A97-01FF-4CBF-91D2-02A2A6C86523}"/>
                </a:ext>
              </a:extLst>
            </p:cNvPr>
            <p:cNvGrpSpPr/>
            <p:nvPr/>
          </p:nvGrpSpPr>
          <p:grpSpPr>
            <a:xfrm>
              <a:off x="3191542" y="414482"/>
              <a:ext cx="6090911" cy="7260226"/>
              <a:chOff x="3873391" y="1140977"/>
              <a:chExt cx="3575876" cy="3729081"/>
            </a:xfrm>
          </p:grpSpPr>
          <p:pic>
            <p:nvPicPr>
              <p:cNvPr id="6" name="Grafik 5" descr="Mand">
                <a:extLst>
                  <a:ext uri="{FF2B5EF4-FFF2-40B4-BE49-F238E27FC236}">
                    <a16:creationId xmlns:a16="http://schemas.microsoft.com/office/drawing/2014/main" id="{AF7203E9-0064-43F8-8053-BCD49C8F5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3391" y="1294182"/>
                <a:ext cx="3575876" cy="3575876"/>
              </a:xfrm>
              <a:prstGeom prst="rect">
                <a:avLst/>
              </a:prstGeom>
            </p:spPr>
          </p:pic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2214C0DE-AE25-433A-8D09-B869722FD59B}"/>
                  </a:ext>
                </a:extLst>
              </p:cNvPr>
              <p:cNvSpPr txBox="1"/>
              <p:nvPr/>
            </p:nvSpPr>
            <p:spPr>
              <a:xfrm>
                <a:off x="5186995" y="1140977"/>
                <a:ext cx="909004" cy="914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a-DK" dirty="0"/>
              </a:p>
            </p:txBody>
          </p:sp>
          <p:pic>
            <p:nvPicPr>
              <p:cNvPr id="18" name="Grafik 17" descr="Hjerne i hoved">
                <a:extLst>
                  <a:ext uri="{FF2B5EF4-FFF2-40B4-BE49-F238E27FC236}">
                    <a16:creationId xmlns:a16="http://schemas.microsoft.com/office/drawing/2014/main" id="{834F821C-AD58-4F5E-9249-5C679CB9B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79450" y="12941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32FFB753-1D24-4B7F-8A74-8339C4F9A71D}"/>
                </a:ext>
              </a:extLst>
            </p:cNvPr>
            <p:cNvSpPr txBox="1"/>
            <p:nvPr/>
          </p:nvSpPr>
          <p:spPr>
            <a:xfrm>
              <a:off x="4570531" y="3125208"/>
              <a:ext cx="3268299" cy="4471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En times overskudstræning af mand med en diskusprolaps i nakken</a:t>
            </a: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11" name="Grafik 10" descr="Martini">
            <a:extLst>
              <a:ext uri="{FF2B5EF4-FFF2-40B4-BE49-F238E27FC236}">
                <a16:creationId xmlns:a16="http://schemas.microsoft.com/office/drawing/2014/main" id="{6C035696-6CB0-4C27-BA29-E73DC8E035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419" y="1717206"/>
            <a:ext cx="2675040" cy="2675040"/>
          </a:xfrm>
          <a:prstGeom prst="rect">
            <a:avLst/>
          </a:prstGeom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A6F4786-0D90-4DDF-BC55-23881AF48BEB}"/>
              </a:ext>
            </a:extLst>
          </p:cNvPr>
          <p:cNvCxnSpPr>
            <a:cxnSpLocks/>
          </p:cNvCxnSpPr>
          <p:nvPr/>
        </p:nvCxnSpPr>
        <p:spPr>
          <a:xfrm>
            <a:off x="2595638" y="1356862"/>
            <a:ext cx="2363226" cy="6548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4A3057D7-28A7-44F1-A75F-4E596F3BE286}"/>
              </a:ext>
            </a:extLst>
          </p:cNvPr>
          <p:cNvCxnSpPr>
            <a:cxnSpLocks/>
          </p:cNvCxnSpPr>
          <p:nvPr/>
        </p:nvCxnSpPr>
        <p:spPr>
          <a:xfrm flipH="1">
            <a:off x="2628749" y="3051069"/>
            <a:ext cx="2050388" cy="1051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7129B8B1-3949-4809-A317-0BC52F46F82F}"/>
              </a:ext>
            </a:extLst>
          </p:cNvPr>
          <p:cNvGrpSpPr/>
          <p:nvPr/>
        </p:nvGrpSpPr>
        <p:grpSpPr>
          <a:xfrm>
            <a:off x="9415458" y="905236"/>
            <a:ext cx="562166" cy="2732951"/>
            <a:chOff x="10262126" y="905236"/>
            <a:chExt cx="562166" cy="2732951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027E8814-2E4C-4861-AF26-1D959E5633EE}"/>
                </a:ext>
              </a:extLst>
            </p:cNvPr>
            <p:cNvSpPr/>
            <p:nvPr/>
          </p:nvSpPr>
          <p:spPr>
            <a:xfrm>
              <a:off x="10269120" y="905236"/>
              <a:ext cx="555172" cy="27329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forbindelse 40">
              <a:extLst>
                <a:ext uri="{FF2B5EF4-FFF2-40B4-BE49-F238E27FC236}">
                  <a16:creationId xmlns:a16="http://schemas.microsoft.com/office/drawing/2014/main" id="{C668C48E-779A-4161-B7C4-245A9459EC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69120" y="2294482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205F3BE1-6950-4E0D-B2BE-4010C8F92E1F}"/>
                </a:ext>
              </a:extLst>
            </p:cNvPr>
            <p:cNvCxnSpPr/>
            <p:nvPr/>
          </p:nvCxnSpPr>
          <p:spPr>
            <a:xfrm>
              <a:off x="10262126" y="3114521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A3E2F813-93F5-4561-9DC5-1DB8D41E6C29}"/>
                </a:ext>
              </a:extLst>
            </p:cNvPr>
            <p:cNvCxnSpPr/>
            <p:nvPr/>
          </p:nvCxnSpPr>
          <p:spPr>
            <a:xfrm>
              <a:off x="10269120" y="337169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35C077A-C074-4649-9A44-D19E803CCEDE}"/>
                </a:ext>
              </a:extLst>
            </p:cNvPr>
            <p:cNvCxnSpPr/>
            <p:nvPr/>
          </p:nvCxnSpPr>
          <p:spPr>
            <a:xfrm>
              <a:off x="10262126" y="2850977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D350DD1A-9810-4D75-AA7F-99A7E1D69CD6}"/>
                </a:ext>
              </a:extLst>
            </p:cNvPr>
            <p:cNvCxnSpPr/>
            <p:nvPr/>
          </p:nvCxnSpPr>
          <p:spPr>
            <a:xfrm>
              <a:off x="10262126" y="2576900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4ED4BF6-4C0F-4ED6-8BAA-2E448719DFD7}"/>
                </a:ext>
              </a:extLst>
            </p:cNvPr>
            <p:cNvCxnSpPr/>
            <p:nvPr/>
          </p:nvCxnSpPr>
          <p:spPr>
            <a:xfrm>
              <a:off x="10262126" y="2024389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9799A147-B767-4CBD-A927-5B3439527576}"/>
                </a:ext>
              </a:extLst>
            </p:cNvPr>
            <p:cNvCxnSpPr/>
            <p:nvPr/>
          </p:nvCxnSpPr>
          <p:spPr>
            <a:xfrm>
              <a:off x="10269120" y="1743093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06AD3861-8380-433C-9967-DC49AF341AD1}"/>
                </a:ext>
              </a:extLst>
            </p:cNvPr>
            <p:cNvCxnSpPr/>
            <p:nvPr/>
          </p:nvCxnSpPr>
          <p:spPr>
            <a:xfrm>
              <a:off x="10262126" y="1463034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7A2C5C9F-9430-4B70-A3E2-8ADC038179E4}"/>
                </a:ext>
              </a:extLst>
            </p:cNvPr>
            <p:cNvCxnSpPr/>
            <p:nvPr/>
          </p:nvCxnSpPr>
          <p:spPr>
            <a:xfrm>
              <a:off x="10269120" y="118108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B7C9C8D8-534B-4BB1-9796-24F2895ABE05}"/>
              </a:ext>
            </a:extLst>
          </p:cNvPr>
          <p:cNvSpPr txBox="1"/>
          <p:nvPr/>
        </p:nvSpPr>
        <p:spPr>
          <a:xfrm>
            <a:off x="8644749" y="4141233"/>
            <a:ext cx="272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Smerterne efter overskudstræningen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829EE9C-334F-400D-BE65-A5C50F1892AF}"/>
              </a:ext>
            </a:extLst>
          </p:cNvPr>
          <p:cNvSpPr txBox="1"/>
          <p:nvPr/>
        </p:nvSpPr>
        <p:spPr>
          <a:xfrm>
            <a:off x="8907288" y="335909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5B436B-B43C-41D9-85F4-086C676EEE08}"/>
              </a:ext>
            </a:extLst>
          </p:cNvPr>
          <p:cNvSpPr txBox="1"/>
          <p:nvPr/>
        </p:nvSpPr>
        <p:spPr>
          <a:xfrm>
            <a:off x="8900774" y="308494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90EB048-9007-457A-85EE-774750E08E6C}"/>
              </a:ext>
            </a:extLst>
          </p:cNvPr>
          <p:cNvSpPr txBox="1"/>
          <p:nvPr/>
        </p:nvSpPr>
        <p:spPr>
          <a:xfrm>
            <a:off x="8893780" y="2810799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2D6F4C-FE1C-451B-9134-AFEEA1FE5FED}"/>
              </a:ext>
            </a:extLst>
          </p:cNvPr>
          <p:cNvSpPr txBox="1"/>
          <p:nvPr/>
        </p:nvSpPr>
        <p:spPr>
          <a:xfrm>
            <a:off x="8890095" y="253287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EB0B4F-D32E-4A83-BA23-40C94665C604}"/>
              </a:ext>
            </a:extLst>
          </p:cNvPr>
          <p:cNvSpPr txBox="1"/>
          <p:nvPr/>
        </p:nvSpPr>
        <p:spPr>
          <a:xfrm>
            <a:off x="8893780" y="22711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BFD72D1-F96E-4201-8425-657A2CA67736}"/>
              </a:ext>
            </a:extLst>
          </p:cNvPr>
          <p:cNvSpPr txBox="1"/>
          <p:nvPr/>
        </p:nvSpPr>
        <p:spPr>
          <a:xfrm>
            <a:off x="8884083" y="200982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54E2167-2010-42BC-AD5A-AA0998156A6A}"/>
              </a:ext>
            </a:extLst>
          </p:cNvPr>
          <p:cNvSpPr txBox="1"/>
          <p:nvPr/>
        </p:nvSpPr>
        <p:spPr>
          <a:xfrm>
            <a:off x="8883843" y="171799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96AA0D3-F5DE-4915-80D4-FC2F52A2EA10}"/>
              </a:ext>
            </a:extLst>
          </p:cNvPr>
          <p:cNvSpPr txBox="1"/>
          <p:nvPr/>
        </p:nvSpPr>
        <p:spPr>
          <a:xfrm>
            <a:off x="8890837" y="14448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E9048BD-5BD1-437C-A0FF-D9FA294F5385}"/>
              </a:ext>
            </a:extLst>
          </p:cNvPr>
          <p:cNvSpPr txBox="1"/>
          <p:nvPr/>
        </p:nvSpPr>
        <p:spPr>
          <a:xfrm>
            <a:off x="8899520" y="116360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B09CCD1-A9E1-47C0-83DC-82889898366C}"/>
              </a:ext>
            </a:extLst>
          </p:cNvPr>
          <p:cNvSpPr txBox="1"/>
          <p:nvPr/>
        </p:nvSpPr>
        <p:spPr>
          <a:xfrm>
            <a:off x="8890836" y="881607"/>
            <a:ext cx="5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F684F00-31B3-4B3B-9F2E-2F2EF3EC8426}"/>
              </a:ext>
            </a:extLst>
          </p:cNvPr>
          <p:cNvSpPr txBox="1"/>
          <p:nvPr/>
        </p:nvSpPr>
        <p:spPr>
          <a:xfrm>
            <a:off x="10140834" y="3341666"/>
            <a:ext cx="13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Lidt smerter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B7711B-1DFD-413C-82DB-D715524155DC}"/>
              </a:ext>
            </a:extLst>
          </p:cNvPr>
          <p:cNvSpPr txBox="1"/>
          <p:nvPr/>
        </p:nvSpPr>
        <p:spPr>
          <a:xfrm>
            <a:off x="10140834" y="829485"/>
            <a:ext cx="16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smerter</a:t>
            </a:r>
          </a:p>
        </p:txBody>
      </p:sp>
      <p:sp>
        <p:nvSpPr>
          <p:cNvPr id="60" name="AutoShape 8">
            <a:extLst>
              <a:ext uri="{FF2B5EF4-FFF2-40B4-BE49-F238E27FC236}">
                <a16:creationId xmlns:a16="http://schemas.microsoft.com/office/drawing/2014/main" id="{4401ED40-A4E5-4FA8-A7ED-64C0DC659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996" y="793768"/>
            <a:ext cx="544513" cy="463550"/>
          </a:xfrm>
          <a:prstGeom prst="star5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1" name="Billede 6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6BA72EE-E310-44A1-9DF9-56EFD90F58D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579">
            <a:off x="1502324" y="1413265"/>
            <a:ext cx="457835" cy="297815"/>
          </a:xfrm>
          <a:prstGeom prst="rect">
            <a:avLst/>
          </a:prstGeom>
        </p:spPr>
      </p:pic>
      <p:sp>
        <p:nvSpPr>
          <p:cNvPr id="62" name="Oval 7">
            <a:extLst>
              <a:ext uri="{FF2B5EF4-FFF2-40B4-BE49-F238E27FC236}">
                <a16:creationId xmlns:a16="http://schemas.microsoft.com/office/drawing/2014/main" id="{6E347A24-8582-4732-82FC-A1D95B80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892" y="952386"/>
            <a:ext cx="388937" cy="379412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5074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toShape 8">
            <a:extLst>
              <a:ext uri="{FF2B5EF4-FFF2-40B4-BE49-F238E27FC236}">
                <a16:creationId xmlns:a16="http://schemas.microsoft.com/office/drawing/2014/main" id="{4401ED40-A4E5-4FA8-A7ED-64C0DC659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21" y="1593868"/>
            <a:ext cx="544513" cy="463550"/>
          </a:xfrm>
          <a:prstGeom prst="star5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1" name="Billede 6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6BA72EE-E310-44A1-9DF9-56EFD90F58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579">
            <a:off x="1549949" y="2213365"/>
            <a:ext cx="457835" cy="297815"/>
          </a:xfrm>
          <a:prstGeom prst="rect">
            <a:avLst/>
          </a:prstGeom>
        </p:spPr>
      </p:pic>
      <p:sp>
        <p:nvSpPr>
          <p:cNvPr id="62" name="Oval 7">
            <a:extLst>
              <a:ext uri="{FF2B5EF4-FFF2-40B4-BE49-F238E27FC236}">
                <a16:creationId xmlns:a16="http://schemas.microsoft.com/office/drawing/2014/main" id="{6E347A24-8582-4732-82FC-A1D95B80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517" y="1752486"/>
            <a:ext cx="388937" cy="379412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1F44B651-5E5F-45AD-82CA-02D49CB859C3}"/>
              </a:ext>
            </a:extLst>
          </p:cNvPr>
          <p:cNvGrpSpPr/>
          <p:nvPr/>
        </p:nvGrpSpPr>
        <p:grpSpPr>
          <a:xfrm>
            <a:off x="2325330" y="1250939"/>
            <a:ext cx="6867277" cy="7483193"/>
            <a:chOff x="3191542" y="414482"/>
            <a:chExt cx="6090911" cy="7260226"/>
          </a:xfrm>
        </p:grpSpPr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37786A97-01FF-4CBF-91D2-02A2A6C86523}"/>
                </a:ext>
              </a:extLst>
            </p:cNvPr>
            <p:cNvGrpSpPr/>
            <p:nvPr/>
          </p:nvGrpSpPr>
          <p:grpSpPr>
            <a:xfrm>
              <a:off x="3191542" y="414482"/>
              <a:ext cx="6090911" cy="7260226"/>
              <a:chOff x="3873391" y="1140977"/>
              <a:chExt cx="3575876" cy="3729081"/>
            </a:xfrm>
          </p:grpSpPr>
          <p:pic>
            <p:nvPicPr>
              <p:cNvPr id="6" name="Grafik 5" descr="Mand">
                <a:extLst>
                  <a:ext uri="{FF2B5EF4-FFF2-40B4-BE49-F238E27FC236}">
                    <a16:creationId xmlns:a16="http://schemas.microsoft.com/office/drawing/2014/main" id="{AF7203E9-0064-43F8-8053-BCD49C8F5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873391" y="1294182"/>
                <a:ext cx="3575876" cy="3575876"/>
              </a:xfrm>
              <a:prstGeom prst="rect">
                <a:avLst/>
              </a:prstGeom>
            </p:spPr>
          </p:pic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2214C0DE-AE25-433A-8D09-B869722FD59B}"/>
                  </a:ext>
                </a:extLst>
              </p:cNvPr>
              <p:cNvSpPr txBox="1"/>
              <p:nvPr/>
            </p:nvSpPr>
            <p:spPr>
              <a:xfrm>
                <a:off x="5186995" y="1140977"/>
                <a:ext cx="909004" cy="914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a-DK" dirty="0"/>
              </a:p>
            </p:txBody>
          </p:sp>
          <p:pic>
            <p:nvPicPr>
              <p:cNvPr id="18" name="Grafik 17" descr="Hjerne i hoved">
                <a:extLst>
                  <a:ext uri="{FF2B5EF4-FFF2-40B4-BE49-F238E27FC236}">
                    <a16:creationId xmlns:a16="http://schemas.microsoft.com/office/drawing/2014/main" id="{834F821C-AD58-4F5E-9249-5C679CB9B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79450" y="12941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32FFB753-1D24-4B7F-8A74-8339C4F9A71D}"/>
                </a:ext>
              </a:extLst>
            </p:cNvPr>
            <p:cNvSpPr txBox="1"/>
            <p:nvPr/>
          </p:nvSpPr>
          <p:spPr>
            <a:xfrm>
              <a:off x="4570531" y="3125208"/>
              <a:ext cx="3268299" cy="4471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En times overskudstræning af mand med en diskusprolaps i nakken</a:t>
            </a: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11" name="Grafik 10" descr="Martini">
            <a:extLst>
              <a:ext uri="{FF2B5EF4-FFF2-40B4-BE49-F238E27FC236}">
                <a16:creationId xmlns:a16="http://schemas.microsoft.com/office/drawing/2014/main" id="{6C035696-6CB0-4C27-BA29-E73DC8E03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419" y="1717206"/>
            <a:ext cx="2675040" cy="2675040"/>
          </a:xfrm>
          <a:prstGeom prst="rect">
            <a:avLst/>
          </a:prstGeom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DA6F4786-0D90-4DDF-BC55-23881AF48BEB}"/>
              </a:ext>
            </a:extLst>
          </p:cNvPr>
          <p:cNvCxnSpPr>
            <a:cxnSpLocks/>
          </p:cNvCxnSpPr>
          <p:nvPr/>
        </p:nvCxnSpPr>
        <p:spPr>
          <a:xfrm>
            <a:off x="2595638" y="1356862"/>
            <a:ext cx="2363226" cy="6548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4A3057D7-28A7-44F1-A75F-4E596F3BE286}"/>
              </a:ext>
            </a:extLst>
          </p:cNvPr>
          <p:cNvCxnSpPr>
            <a:cxnSpLocks/>
          </p:cNvCxnSpPr>
          <p:nvPr/>
        </p:nvCxnSpPr>
        <p:spPr>
          <a:xfrm flipH="1">
            <a:off x="2628749" y="3051069"/>
            <a:ext cx="2050388" cy="1051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7129B8B1-3949-4809-A317-0BC52F46F82F}"/>
              </a:ext>
            </a:extLst>
          </p:cNvPr>
          <p:cNvGrpSpPr/>
          <p:nvPr/>
        </p:nvGrpSpPr>
        <p:grpSpPr>
          <a:xfrm>
            <a:off x="9415458" y="905236"/>
            <a:ext cx="562166" cy="2732951"/>
            <a:chOff x="10262126" y="905236"/>
            <a:chExt cx="562166" cy="2732951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027E8814-2E4C-4861-AF26-1D959E5633EE}"/>
                </a:ext>
              </a:extLst>
            </p:cNvPr>
            <p:cNvSpPr/>
            <p:nvPr/>
          </p:nvSpPr>
          <p:spPr>
            <a:xfrm>
              <a:off x="10269120" y="905236"/>
              <a:ext cx="555172" cy="27329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Lige forbindelse 40">
              <a:extLst>
                <a:ext uri="{FF2B5EF4-FFF2-40B4-BE49-F238E27FC236}">
                  <a16:creationId xmlns:a16="http://schemas.microsoft.com/office/drawing/2014/main" id="{C668C48E-779A-4161-B7C4-245A9459EC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69120" y="2294482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205F3BE1-6950-4E0D-B2BE-4010C8F92E1F}"/>
                </a:ext>
              </a:extLst>
            </p:cNvPr>
            <p:cNvCxnSpPr/>
            <p:nvPr/>
          </p:nvCxnSpPr>
          <p:spPr>
            <a:xfrm>
              <a:off x="10262126" y="3114521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A3E2F813-93F5-4561-9DC5-1DB8D41E6C29}"/>
                </a:ext>
              </a:extLst>
            </p:cNvPr>
            <p:cNvCxnSpPr/>
            <p:nvPr/>
          </p:nvCxnSpPr>
          <p:spPr>
            <a:xfrm>
              <a:off x="10269120" y="337169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635C077A-C074-4649-9A44-D19E803CCEDE}"/>
                </a:ext>
              </a:extLst>
            </p:cNvPr>
            <p:cNvCxnSpPr/>
            <p:nvPr/>
          </p:nvCxnSpPr>
          <p:spPr>
            <a:xfrm>
              <a:off x="10262126" y="2850977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D350DD1A-9810-4D75-AA7F-99A7E1D69CD6}"/>
                </a:ext>
              </a:extLst>
            </p:cNvPr>
            <p:cNvCxnSpPr/>
            <p:nvPr/>
          </p:nvCxnSpPr>
          <p:spPr>
            <a:xfrm>
              <a:off x="10262126" y="2576900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forbindelse 54">
              <a:extLst>
                <a:ext uri="{FF2B5EF4-FFF2-40B4-BE49-F238E27FC236}">
                  <a16:creationId xmlns:a16="http://schemas.microsoft.com/office/drawing/2014/main" id="{74ED4BF6-4C0F-4ED6-8BAA-2E448719DFD7}"/>
                </a:ext>
              </a:extLst>
            </p:cNvPr>
            <p:cNvCxnSpPr/>
            <p:nvPr/>
          </p:nvCxnSpPr>
          <p:spPr>
            <a:xfrm>
              <a:off x="10262126" y="2024389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9799A147-B767-4CBD-A927-5B3439527576}"/>
                </a:ext>
              </a:extLst>
            </p:cNvPr>
            <p:cNvCxnSpPr/>
            <p:nvPr/>
          </p:nvCxnSpPr>
          <p:spPr>
            <a:xfrm>
              <a:off x="10269120" y="1743093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06AD3861-8380-433C-9967-DC49AF341AD1}"/>
                </a:ext>
              </a:extLst>
            </p:cNvPr>
            <p:cNvCxnSpPr/>
            <p:nvPr/>
          </p:nvCxnSpPr>
          <p:spPr>
            <a:xfrm>
              <a:off x="10262126" y="1463034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7A2C5C9F-9430-4B70-A3E2-8ADC038179E4}"/>
                </a:ext>
              </a:extLst>
            </p:cNvPr>
            <p:cNvCxnSpPr/>
            <p:nvPr/>
          </p:nvCxnSpPr>
          <p:spPr>
            <a:xfrm>
              <a:off x="10269120" y="1181086"/>
              <a:ext cx="5551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B7C9C8D8-534B-4BB1-9796-24F2895ABE05}"/>
              </a:ext>
            </a:extLst>
          </p:cNvPr>
          <p:cNvSpPr txBox="1"/>
          <p:nvPr/>
        </p:nvSpPr>
        <p:spPr>
          <a:xfrm>
            <a:off x="8644749" y="4141233"/>
            <a:ext cx="272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Smerterne efter overskudstræningen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829EE9C-334F-400D-BE65-A5C50F1892AF}"/>
              </a:ext>
            </a:extLst>
          </p:cNvPr>
          <p:cNvSpPr txBox="1"/>
          <p:nvPr/>
        </p:nvSpPr>
        <p:spPr>
          <a:xfrm>
            <a:off x="8907288" y="335909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5B436B-B43C-41D9-85F4-086C676EEE08}"/>
              </a:ext>
            </a:extLst>
          </p:cNvPr>
          <p:cNvSpPr txBox="1"/>
          <p:nvPr/>
        </p:nvSpPr>
        <p:spPr>
          <a:xfrm>
            <a:off x="8900774" y="308494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90EB048-9007-457A-85EE-774750E08E6C}"/>
              </a:ext>
            </a:extLst>
          </p:cNvPr>
          <p:cNvSpPr txBox="1"/>
          <p:nvPr/>
        </p:nvSpPr>
        <p:spPr>
          <a:xfrm>
            <a:off x="8893780" y="2810799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2D6F4C-FE1C-451B-9134-AFEEA1FE5FED}"/>
              </a:ext>
            </a:extLst>
          </p:cNvPr>
          <p:cNvSpPr txBox="1"/>
          <p:nvPr/>
        </p:nvSpPr>
        <p:spPr>
          <a:xfrm>
            <a:off x="8890095" y="253287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EB0B4F-D32E-4A83-BA23-40C94665C604}"/>
              </a:ext>
            </a:extLst>
          </p:cNvPr>
          <p:cNvSpPr txBox="1"/>
          <p:nvPr/>
        </p:nvSpPr>
        <p:spPr>
          <a:xfrm>
            <a:off x="8893780" y="22711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BFD72D1-F96E-4201-8425-657A2CA67736}"/>
              </a:ext>
            </a:extLst>
          </p:cNvPr>
          <p:cNvSpPr txBox="1"/>
          <p:nvPr/>
        </p:nvSpPr>
        <p:spPr>
          <a:xfrm>
            <a:off x="8884083" y="200982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54E2167-2010-42BC-AD5A-AA0998156A6A}"/>
              </a:ext>
            </a:extLst>
          </p:cNvPr>
          <p:cNvSpPr txBox="1"/>
          <p:nvPr/>
        </p:nvSpPr>
        <p:spPr>
          <a:xfrm>
            <a:off x="8883843" y="1717996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96AA0D3-F5DE-4915-80D4-FC2F52A2EA10}"/>
              </a:ext>
            </a:extLst>
          </p:cNvPr>
          <p:cNvSpPr txBox="1"/>
          <p:nvPr/>
        </p:nvSpPr>
        <p:spPr>
          <a:xfrm>
            <a:off x="8890837" y="1444853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E9048BD-5BD1-437C-A0FF-D9FA294F5385}"/>
              </a:ext>
            </a:extLst>
          </p:cNvPr>
          <p:cNvSpPr txBox="1"/>
          <p:nvPr/>
        </p:nvSpPr>
        <p:spPr>
          <a:xfrm>
            <a:off x="8899520" y="1163602"/>
            <a:ext cx="2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B09CCD1-A9E1-47C0-83DC-82889898366C}"/>
              </a:ext>
            </a:extLst>
          </p:cNvPr>
          <p:cNvSpPr txBox="1"/>
          <p:nvPr/>
        </p:nvSpPr>
        <p:spPr>
          <a:xfrm>
            <a:off x="8890836" y="881607"/>
            <a:ext cx="5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F684F00-31B3-4B3B-9F2E-2F2EF3EC8426}"/>
              </a:ext>
            </a:extLst>
          </p:cNvPr>
          <p:cNvSpPr txBox="1"/>
          <p:nvPr/>
        </p:nvSpPr>
        <p:spPr>
          <a:xfrm>
            <a:off x="10140834" y="3341666"/>
            <a:ext cx="13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Lidt smerter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EB7711B-1DFD-413C-82DB-D715524155DC}"/>
              </a:ext>
            </a:extLst>
          </p:cNvPr>
          <p:cNvSpPr txBox="1"/>
          <p:nvPr/>
        </p:nvSpPr>
        <p:spPr>
          <a:xfrm>
            <a:off x="10140834" y="829485"/>
            <a:ext cx="169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mange smerter</a:t>
            </a:r>
          </a:p>
        </p:txBody>
      </p:sp>
    </p:spTree>
    <p:extLst>
      <p:ext uri="{BB962C8B-B14F-4D97-AF65-F5344CB8AC3E}">
        <p14:creationId xmlns:p14="http://schemas.microsoft.com/office/powerpoint/2010/main" val="3312642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>
            <a:extLst>
              <a:ext uri="{FF2B5EF4-FFF2-40B4-BE49-F238E27FC236}">
                <a16:creationId xmlns:a16="http://schemas.microsoft.com/office/drawing/2014/main" id="{1F44B651-5E5F-45AD-82CA-02D49CB859C3}"/>
              </a:ext>
            </a:extLst>
          </p:cNvPr>
          <p:cNvGrpSpPr/>
          <p:nvPr/>
        </p:nvGrpSpPr>
        <p:grpSpPr>
          <a:xfrm>
            <a:off x="2499095" y="2739808"/>
            <a:ext cx="6867277" cy="7483193"/>
            <a:chOff x="3191542" y="414482"/>
            <a:chExt cx="6090911" cy="7260226"/>
          </a:xfrm>
        </p:grpSpPr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37786A97-01FF-4CBF-91D2-02A2A6C86523}"/>
                </a:ext>
              </a:extLst>
            </p:cNvPr>
            <p:cNvGrpSpPr/>
            <p:nvPr/>
          </p:nvGrpSpPr>
          <p:grpSpPr>
            <a:xfrm>
              <a:off x="3191542" y="414482"/>
              <a:ext cx="6090911" cy="7260226"/>
              <a:chOff x="3873391" y="1140977"/>
              <a:chExt cx="3575876" cy="3729081"/>
            </a:xfrm>
          </p:grpSpPr>
          <p:pic>
            <p:nvPicPr>
              <p:cNvPr id="6" name="Grafik 5" descr="Mand">
                <a:extLst>
                  <a:ext uri="{FF2B5EF4-FFF2-40B4-BE49-F238E27FC236}">
                    <a16:creationId xmlns:a16="http://schemas.microsoft.com/office/drawing/2014/main" id="{AF7203E9-0064-43F8-8053-BCD49C8F5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3391" y="1294182"/>
                <a:ext cx="3575876" cy="3575876"/>
              </a:xfrm>
              <a:prstGeom prst="rect">
                <a:avLst/>
              </a:prstGeom>
            </p:spPr>
          </p:pic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2214C0DE-AE25-433A-8D09-B869722FD59B}"/>
                  </a:ext>
                </a:extLst>
              </p:cNvPr>
              <p:cNvSpPr txBox="1"/>
              <p:nvPr/>
            </p:nvSpPr>
            <p:spPr>
              <a:xfrm>
                <a:off x="5186995" y="1140977"/>
                <a:ext cx="909004" cy="914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a-DK" dirty="0"/>
              </a:p>
            </p:txBody>
          </p:sp>
          <p:pic>
            <p:nvPicPr>
              <p:cNvPr id="18" name="Grafik 17" descr="Hjerne i hoved">
                <a:extLst>
                  <a:ext uri="{FF2B5EF4-FFF2-40B4-BE49-F238E27FC236}">
                    <a16:creationId xmlns:a16="http://schemas.microsoft.com/office/drawing/2014/main" id="{834F821C-AD58-4F5E-9249-5C679CB9B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79450" y="12941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32FFB753-1D24-4B7F-8A74-8339C4F9A71D}"/>
                </a:ext>
              </a:extLst>
            </p:cNvPr>
            <p:cNvSpPr txBox="1"/>
            <p:nvPr/>
          </p:nvSpPr>
          <p:spPr>
            <a:xfrm>
              <a:off x="4570531" y="3125208"/>
              <a:ext cx="3268299" cy="4471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9AB4C174-5C92-43A2-96AD-CFAD5281AA83}"/>
              </a:ext>
            </a:extLst>
          </p:cNvPr>
          <p:cNvGrpSpPr/>
          <p:nvPr/>
        </p:nvGrpSpPr>
        <p:grpSpPr>
          <a:xfrm>
            <a:off x="1617785" y="1023815"/>
            <a:ext cx="1139456" cy="1125412"/>
            <a:chOff x="1617785" y="1023815"/>
            <a:chExt cx="1139456" cy="1125412"/>
          </a:xfrm>
        </p:grpSpPr>
        <p:sp>
          <p:nvSpPr>
            <p:cNvPr id="10" name="Rektangel: afrundede hjørner 9">
              <a:extLst>
                <a:ext uri="{FF2B5EF4-FFF2-40B4-BE49-F238E27FC236}">
                  <a16:creationId xmlns:a16="http://schemas.microsoft.com/office/drawing/2014/main" id="{F86C61C3-76A6-4B50-966E-AAB9DAB794AF}"/>
                </a:ext>
              </a:extLst>
            </p:cNvPr>
            <p:cNvSpPr/>
            <p:nvPr/>
          </p:nvSpPr>
          <p:spPr>
            <a:xfrm>
              <a:off x="1617785" y="1023815"/>
              <a:ext cx="1139456" cy="11254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7" name="Grafik 16" descr="Øje">
              <a:extLst>
                <a:ext uri="{FF2B5EF4-FFF2-40B4-BE49-F238E27FC236}">
                  <a16:creationId xmlns:a16="http://schemas.microsoft.com/office/drawing/2014/main" id="{7C068409-B441-4A52-AF4F-9073F7E87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30313" y="1155353"/>
              <a:ext cx="914400" cy="914400"/>
            </a:xfrm>
            <a:prstGeom prst="rect">
              <a:avLst/>
            </a:prstGeom>
          </p:spPr>
        </p:pic>
      </p:grpSp>
      <p:pic>
        <p:nvPicPr>
          <p:cNvPr id="75" name="Billede 74">
            <a:extLst>
              <a:ext uri="{FF2B5EF4-FFF2-40B4-BE49-F238E27FC236}">
                <a16:creationId xmlns:a16="http://schemas.microsoft.com/office/drawing/2014/main" id="{9E84DC4D-9911-4B71-AFBD-7DF4C4F0B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" y="5621066"/>
            <a:ext cx="11582995" cy="1270065"/>
          </a:xfrm>
          <a:prstGeom prst="rect">
            <a:avLst/>
          </a:prstGeom>
        </p:spPr>
      </p:pic>
      <p:sp>
        <p:nvSpPr>
          <p:cNvPr id="76" name="Tekstfelt 75">
            <a:extLst>
              <a:ext uri="{FF2B5EF4-FFF2-40B4-BE49-F238E27FC236}">
                <a16:creationId xmlns:a16="http://schemas.microsoft.com/office/drawing/2014/main" id="{7BBE8A49-4A05-4F28-AAB9-ACA0676F7D86}"/>
              </a:ext>
            </a:extLst>
          </p:cNvPr>
          <p:cNvSpPr txBox="1"/>
          <p:nvPr/>
        </p:nvSpPr>
        <p:spPr>
          <a:xfrm>
            <a:off x="1775707" y="6061501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24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>
            <a:extLst>
              <a:ext uri="{FF2B5EF4-FFF2-40B4-BE49-F238E27FC236}">
                <a16:creationId xmlns:a16="http://schemas.microsoft.com/office/drawing/2014/main" id="{1F44B651-5E5F-45AD-82CA-02D49CB859C3}"/>
              </a:ext>
            </a:extLst>
          </p:cNvPr>
          <p:cNvGrpSpPr/>
          <p:nvPr/>
        </p:nvGrpSpPr>
        <p:grpSpPr>
          <a:xfrm>
            <a:off x="2499095" y="2739808"/>
            <a:ext cx="6867277" cy="7483193"/>
            <a:chOff x="3191542" y="414482"/>
            <a:chExt cx="6090911" cy="7260226"/>
          </a:xfrm>
        </p:grpSpPr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37786A97-01FF-4CBF-91D2-02A2A6C86523}"/>
                </a:ext>
              </a:extLst>
            </p:cNvPr>
            <p:cNvGrpSpPr/>
            <p:nvPr/>
          </p:nvGrpSpPr>
          <p:grpSpPr>
            <a:xfrm>
              <a:off x="3191542" y="414482"/>
              <a:ext cx="6090911" cy="7260226"/>
              <a:chOff x="3873391" y="1140977"/>
              <a:chExt cx="3575876" cy="3729081"/>
            </a:xfrm>
          </p:grpSpPr>
          <p:pic>
            <p:nvPicPr>
              <p:cNvPr id="6" name="Grafik 5" descr="Mand">
                <a:extLst>
                  <a:ext uri="{FF2B5EF4-FFF2-40B4-BE49-F238E27FC236}">
                    <a16:creationId xmlns:a16="http://schemas.microsoft.com/office/drawing/2014/main" id="{AF7203E9-0064-43F8-8053-BCD49C8F5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3391" y="1294182"/>
                <a:ext cx="3575876" cy="3575876"/>
              </a:xfrm>
              <a:prstGeom prst="rect">
                <a:avLst/>
              </a:prstGeom>
            </p:spPr>
          </p:pic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2214C0DE-AE25-433A-8D09-B869722FD59B}"/>
                  </a:ext>
                </a:extLst>
              </p:cNvPr>
              <p:cNvSpPr txBox="1"/>
              <p:nvPr/>
            </p:nvSpPr>
            <p:spPr>
              <a:xfrm>
                <a:off x="5186995" y="1140977"/>
                <a:ext cx="909004" cy="914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a-DK" dirty="0"/>
              </a:p>
            </p:txBody>
          </p:sp>
          <p:pic>
            <p:nvPicPr>
              <p:cNvPr id="18" name="Grafik 17" descr="Hjerne i hoved">
                <a:extLst>
                  <a:ext uri="{FF2B5EF4-FFF2-40B4-BE49-F238E27FC236}">
                    <a16:creationId xmlns:a16="http://schemas.microsoft.com/office/drawing/2014/main" id="{834F821C-AD58-4F5E-9249-5C679CB9B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79450" y="12941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32FFB753-1D24-4B7F-8A74-8339C4F9A71D}"/>
                </a:ext>
              </a:extLst>
            </p:cNvPr>
            <p:cNvSpPr txBox="1"/>
            <p:nvPr/>
          </p:nvSpPr>
          <p:spPr>
            <a:xfrm>
              <a:off x="4570531" y="3125208"/>
              <a:ext cx="3268299" cy="4471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A931DE56-2433-43CD-B89F-5205597B7F03}"/>
              </a:ext>
            </a:extLst>
          </p:cNvPr>
          <p:cNvCxnSpPr>
            <a:cxnSpLocks/>
          </p:cNvCxnSpPr>
          <p:nvPr/>
        </p:nvCxnSpPr>
        <p:spPr>
          <a:xfrm flipH="1">
            <a:off x="3310442" y="1586520"/>
            <a:ext cx="969993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9AB4C174-5C92-43A2-96AD-CFAD5281AA83}"/>
              </a:ext>
            </a:extLst>
          </p:cNvPr>
          <p:cNvGrpSpPr/>
          <p:nvPr/>
        </p:nvGrpSpPr>
        <p:grpSpPr>
          <a:xfrm>
            <a:off x="1617785" y="1023815"/>
            <a:ext cx="1139456" cy="1125412"/>
            <a:chOff x="1617785" y="1023815"/>
            <a:chExt cx="1139456" cy="1125412"/>
          </a:xfrm>
        </p:grpSpPr>
        <p:sp>
          <p:nvSpPr>
            <p:cNvPr id="10" name="Rektangel: afrundede hjørner 9">
              <a:extLst>
                <a:ext uri="{FF2B5EF4-FFF2-40B4-BE49-F238E27FC236}">
                  <a16:creationId xmlns:a16="http://schemas.microsoft.com/office/drawing/2014/main" id="{F86C61C3-76A6-4B50-966E-AAB9DAB794AF}"/>
                </a:ext>
              </a:extLst>
            </p:cNvPr>
            <p:cNvSpPr/>
            <p:nvPr/>
          </p:nvSpPr>
          <p:spPr>
            <a:xfrm>
              <a:off x="1617785" y="1023815"/>
              <a:ext cx="1139456" cy="11254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7" name="Grafik 16" descr="Øje">
              <a:extLst>
                <a:ext uri="{FF2B5EF4-FFF2-40B4-BE49-F238E27FC236}">
                  <a16:creationId xmlns:a16="http://schemas.microsoft.com/office/drawing/2014/main" id="{7C068409-B441-4A52-AF4F-9073F7E87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30313" y="1155353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050EB964-5D29-47BE-A804-726E8B897E56}"/>
              </a:ext>
            </a:extLst>
          </p:cNvPr>
          <p:cNvGrpSpPr/>
          <p:nvPr/>
        </p:nvGrpSpPr>
        <p:grpSpPr>
          <a:xfrm>
            <a:off x="4833637" y="258597"/>
            <a:ext cx="2458118" cy="2516669"/>
            <a:chOff x="4106805" y="258597"/>
            <a:chExt cx="4990535" cy="4740671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65AFD9F0-69ED-4720-B567-032D3912626A}"/>
                </a:ext>
              </a:extLst>
            </p:cNvPr>
            <p:cNvSpPr/>
            <p:nvPr/>
          </p:nvSpPr>
          <p:spPr>
            <a:xfrm rot="19747798">
              <a:off x="4500643" y="2428892"/>
              <a:ext cx="2428875" cy="2041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BDD3DD4-A0DD-4AF9-B347-20A4576873E9}"/>
                </a:ext>
              </a:extLst>
            </p:cNvPr>
            <p:cNvSpPr/>
            <p:nvPr/>
          </p:nvSpPr>
          <p:spPr>
            <a:xfrm rot="1866253">
              <a:off x="4523139" y="755356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47FFB45D-C2CC-4BCD-A5DF-323E18E7DCA9}"/>
                </a:ext>
              </a:extLst>
            </p:cNvPr>
            <p:cNvSpPr/>
            <p:nvPr/>
          </p:nvSpPr>
          <p:spPr>
            <a:xfrm rot="9130904">
              <a:off x="6315035" y="803536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C6EBC6DE-B2DB-4B7B-9E84-61F92120F35A}"/>
                </a:ext>
              </a:extLst>
            </p:cNvPr>
            <p:cNvSpPr/>
            <p:nvPr/>
          </p:nvSpPr>
          <p:spPr>
            <a:xfrm rot="12684641">
              <a:off x="6263218" y="2442978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F0063A38-33FE-4EE9-890D-94AB7BF8E41E}"/>
                </a:ext>
              </a:extLst>
            </p:cNvPr>
            <p:cNvSpPr/>
            <p:nvPr/>
          </p:nvSpPr>
          <p:spPr>
            <a:xfrm>
              <a:off x="4106805" y="258597"/>
              <a:ext cx="4990535" cy="4740671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75" name="Billede 74">
            <a:extLst>
              <a:ext uri="{FF2B5EF4-FFF2-40B4-BE49-F238E27FC236}">
                <a16:creationId xmlns:a16="http://schemas.microsoft.com/office/drawing/2014/main" id="{9E84DC4D-9911-4B71-AFBD-7DF4C4F0B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" y="5621066"/>
            <a:ext cx="11582995" cy="1270065"/>
          </a:xfrm>
          <a:prstGeom prst="rect">
            <a:avLst/>
          </a:prstGeom>
        </p:spPr>
      </p:pic>
      <p:sp>
        <p:nvSpPr>
          <p:cNvPr id="76" name="Tekstfelt 75">
            <a:extLst>
              <a:ext uri="{FF2B5EF4-FFF2-40B4-BE49-F238E27FC236}">
                <a16:creationId xmlns:a16="http://schemas.microsoft.com/office/drawing/2014/main" id="{7BBE8A49-4A05-4F28-AAB9-ACA0676F7D86}"/>
              </a:ext>
            </a:extLst>
          </p:cNvPr>
          <p:cNvSpPr txBox="1"/>
          <p:nvPr/>
        </p:nvSpPr>
        <p:spPr>
          <a:xfrm>
            <a:off x="1775707" y="6061501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13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>
            <a:extLst>
              <a:ext uri="{FF2B5EF4-FFF2-40B4-BE49-F238E27FC236}">
                <a16:creationId xmlns:a16="http://schemas.microsoft.com/office/drawing/2014/main" id="{1F44B651-5E5F-45AD-82CA-02D49CB859C3}"/>
              </a:ext>
            </a:extLst>
          </p:cNvPr>
          <p:cNvGrpSpPr/>
          <p:nvPr/>
        </p:nvGrpSpPr>
        <p:grpSpPr>
          <a:xfrm>
            <a:off x="2499095" y="2739808"/>
            <a:ext cx="6867277" cy="7483193"/>
            <a:chOff x="3191542" y="414482"/>
            <a:chExt cx="6090911" cy="7260226"/>
          </a:xfrm>
        </p:grpSpPr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37786A97-01FF-4CBF-91D2-02A2A6C86523}"/>
                </a:ext>
              </a:extLst>
            </p:cNvPr>
            <p:cNvGrpSpPr/>
            <p:nvPr/>
          </p:nvGrpSpPr>
          <p:grpSpPr>
            <a:xfrm>
              <a:off x="3191542" y="414482"/>
              <a:ext cx="6090911" cy="7260226"/>
              <a:chOff x="3873391" y="1140977"/>
              <a:chExt cx="3575876" cy="3729081"/>
            </a:xfrm>
          </p:grpSpPr>
          <p:pic>
            <p:nvPicPr>
              <p:cNvPr id="6" name="Grafik 5" descr="Mand">
                <a:extLst>
                  <a:ext uri="{FF2B5EF4-FFF2-40B4-BE49-F238E27FC236}">
                    <a16:creationId xmlns:a16="http://schemas.microsoft.com/office/drawing/2014/main" id="{AF7203E9-0064-43F8-8053-BCD49C8F5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3391" y="1294182"/>
                <a:ext cx="3575876" cy="3575876"/>
              </a:xfrm>
              <a:prstGeom prst="rect">
                <a:avLst/>
              </a:prstGeom>
            </p:spPr>
          </p:pic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2214C0DE-AE25-433A-8D09-B869722FD59B}"/>
                  </a:ext>
                </a:extLst>
              </p:cNvPr>
              <p:cNvSpPr txBox="1"/>
              <p:nvPr/>
            </p:nvSpPr>
            <p:spPr>
              <a:xfrm>
                <a:off x="5186995" y="1140977"/>
                <a:ext cx="909004" cy="914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a-DK" dirty="0"/>
              </a:p>
            </p:txBody>
          </p:sp>
          <p:pic>
            <p:nvPicPr>
              <p:cNvPr id="18" name="Grafik 17" descr="Hjerne i hoved">
                <a:extLst>
                  <a:ext uri="{FF2B5EF4-FFF2-40B4-BE49-F238E27FC236}">
                    <a16:creationId xmlns:a16="http://schemas.microsoft.com/office/drawing/2014/main" id="{834F821C-AD58-4F5E-9249-5C679CB9B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79450" y="12941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32FFB753-1D24-4B7F-8A74-8339C4F9A71D}"/>
                </a:ext>
              </a:extLst>
            </p:cNvPr>
            <p:cNvSpPr txBox="1"/>
            <p:nvPr/>
          </p:nvSpPr>
          <p:spPr>
            <a:xfrm>
              <a:off x="4570531" y="3125208"/>
              <a:ext cx="3268299" cy="4471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A931DE56-2433-43CD-B89F-5205597B7F03}"/>
              </a:ext>
            </a:extLst>
          </p:cNvPr>
          <p:cNvCxnSpPr>
            <a:cxnSpLocks/>
          </p:cNvCxnSpPr>
          <p:nvPr/>
        </p:nvCxnSpPr>
        <p:spPr>
          <a:xfrm flipH="1">
            <a:off x="3310442" y="1586520"/>
            <a:ext cx="969993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9AB4C174-5C92-43A2-96AD-CFAD5281AA83}"/>
              </a:ext>
            </a:extLst>
          </p:cNvPr>
          <p:cNvGrpSpPr/>
          <p:nvPr/>
        </p:nvGrpSpPr>
        <p:grpSpPr>
          <a:xfrm>
            <a:off x="1617785" y="1023815"/>
            <a:ext cx="1139456" cy="1125412"/>
            <a:chOff x="1617785" y="1023815"/>
            <a:chExt cx="1139456" cy="1125412"/>
          </a:xfrm>
        </p:grpSpPr>
        <p:sp>
          <p:nvSpPr>
            <p:cNvPr id="10" name="Rektangel: afrundede hjørner 9">
              <a:extLst>
                <a:ext uri="{FF2B5EF4-FFF2-40B4-BE49-F238E27FC236}">
                  <a16:creationId xmlns:a16="http://schemas.microsoft.com/office/drawing/2014/main" id="{F86C61C3-76A6-4B50-966E-AAB9DAB794AF}"/>
                </a:ext>
              </a:extLst>
            </p:cNvPr>
            <p:cNvSpPr/>
            <p:nvPr/>
          </p:nvSpPr>
          <p:spPr>
            <a:xfrm>
              <a:off x="1617785" y="1023815"/>
              <a:ext cx="1139456" cy="11254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7" name="Grafik 16" descr="Øje">
              <a:extLst>
                <a:ext uri="{FF2B5EF4-FFF2-40B4-BE49-F238E27FC236}">
                  <a16:creationId xmlns:a16="http://schemas.microsoft.com/office/drawing/2014/main" id="{7C068409-B441-4A52-AF4F-9073F7E87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30313" y="1155353"/>
              <a:ext cx="914400" cy="914400"/>
            </a:xfrm>
            <a:prstGeom prst="rect">
              <a:avLst/>
            </a:prstGeom>
          </p:spPr>
        </p:pic>
      </p:grpSp>
      <p:pic>
        <p:nvPicPr>
          <p:cNvPr id="52" name="Grafik 51" descr="Martini">
            <a:extLst>
              <a:ext uri="{FF2B5EF4-FFF2-40B4-BE49-F238E27FC236}">
                <a16:creationId xmlns:a16="http://schemas.microsoft.com/office/drawing/2014/main" id="{BB0B236B-0939-4697-BE0C-B4378C6974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87687" y="977520"/>
            <a:ext cx="1270065" cy="1270065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050EB964-5D29-47BE-A804-726E8B897E56}"/>
              </a:ext>
            </a:extLst>
          </p:cNvPr>
          <p:cNvGrpSpPr/>
          <p:nvPr/>
        </p:nvGrpSpPr>
        <p:grpSpPr>
          <a:xfrm>
            <a:off x="4833637" y="258597"/>
            <a:ext cx="2458118" cy="2516669"/>
            <a:chOff x="4106805" y="258597"/>
            <a:chExt cx="4990535" cy="4740671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65AFD9F0-69ED-4720-B567-032D3912626A}"/>
                </a:ext>
              </a:extLst>
            </p:cNvPr>
            <p:cNvSpPr/>
            <p:nvPr/>
          </p:nvSpPr>
          <p:spPr>
            <a:xfrm rot="19747798">
              <a:off x="4500643" y="2428892"/>
              <a:ext cx="2428875" cy="2041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FBDD3DD4-A0DD-4AF9-B347-20A4576873E9}"/>
                </a:ext>
              </a:extLst>
            </p:cNvPr>
            <p:cNvSpPr/>
            <p:nvPr/>
          </p:nvSpPr>
          <p:spPr>
            <a:xfrm rot="1866253">
              <a:off x="4523139" y="755356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47FFB45D-C2CC-4BCD-A5DF-323E18E7DCA9}"/>
                </a:ext>
              </a:extLst>
            </p:cNvPr>
            <p:cNvSpPr/>
            <p:nvPr/>
          </p:nvSpPr>
          <p:spPr>
            <a:xfrm rot="9130904">
              <a:off x="6315035" y="803536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C6EBC6DE-B2DB-4B7B-9E84-61F92120F35A}"/>
                </a:ext>
              </a:extLst>
            </p:cNvPr>
            <p:cNvSpPr/>
            <p:nvPr/>
          </p:nvSpPr>
          <p:spPr>
            <a:xfrm rot="12684641">
              <a:off x="6263218" y="2442978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F0063A38-33FE-4EE9-890D-94AB7BF8E41E}"/>
                </a:ext>
              </a:extLst>
            </p:cNvPr>
            <p:cNvSpPr/>
            <p:nvPr/>
          </p:nvSpPr>
          <p:spPr>
            <a:xfrm>
              <a:off x="4106805" y="258597"/>
              <a:ext cx="4990535" cy="4740671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74" name="Lige pilforbindelse 73">
            <a:extLst>
              <a:ext uri="{FF2B5EF4-FFF2-40B4-BE49-F238E27FC236}">
                <a16:creationId xmlns:a16="http://schemas.microsoft.com/office/drawing/2014/main" id="{48A6DB66-8C8C-48EC-9B51-16E754B5C7EE}"/>
              </a:ext>
            </a:extLst>
          </p:cNvPr>
          <p:cNvCxnSpPr>
            <a:cxnSpLocks/>
          </p:cNvCxnSpPr>
          <p:nvPr/>
        </p:nvCxnSpPr>
        <p:spPr>
          <a:xfrm flipH="1">
            <a:off x="8013792" y="1586520"/>
            <a:ext cx="969993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Billede 74">
            <a:extLst>
              <a:ext uri="{FF2B5EF4-FFF2-40B4-BE49-F238E27FC236}">
                <a16:creationId xmlns:a16="http://schemas.microsoft.com/office/drawing/2014/main" id="{9E84DC4D-9911-4B71-AFBD-7DF4C4F0B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" y="5621066"/>
            <a:ext cx="11582995" cy="1270065"/>
          </a:xfrm>
          <a:prstGeom prst="rect">
            <a:avLst/>
          </a:prstGeom>
        </p:spPr>
      </p:pic>
      <p:sp>
        <p:nvSpPr>
          <p:cNvPr id="76" name="Tekstfelt 75">
            <a:extLst>
              <a:ext uri="{FF2B5EF4-FFF2-40B4-BE49-F238E27FC236}">
                <a16:creationId xmlns:a16="http://schemas.microsoft.com/office/drawing/2014/main" id="{7BBE8A49-4A05-4F28-AAB9-ACA0676F7D86}"/>
              </a:ext>
            </a:extLst>
          </p:cNvPr>
          <p:cNvSpPr txBox="1"/>
          <p:nvPr/>
        </p:nvSpPr>
        <p:spPr>
          <a:xfrm>
            <a:off x="1775707" y="6061501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60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75" name="Billede 74">
            <a:extLst>
              <a:ext uri="{FF2B5EF4-FFF2-40B4-BE49-F238E27FC236}">
                <a16:creationId xmlns:a16="http://schemas.microsoft.com/office/drawing/2014/main" id="{9E84DC4D-9911-4B71-AFBD-7DF4C4F0B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" y="5621066"/>
            <a:ext cx="11582995" cy="1270065"/>
          </a:xfrm>
          <a:prstGeom prst="rect">
            <a:avLst/>
          </a:prstGeom>
        </p:spPr>
      </p:pic>
      <p:sp>
        <p:nvSpPr>
          <p:cNvPr id="76" name="Tekstfelt 75">
            <a:extLst>
              <a:ext uri="{FF2B5EF4-FFF2-40B4-BE49-F238E27FC236}">
                <a16:creationId xmlns:a16="http://schemas.microsoft.com/office/drawing/2014/main" id="{7BBE8A49-4A05-4F28-AAB9-ACA0676F7D86}"/>
              </a:ext>
            </a:extLst>
          </p:cNvPr>
          <p:cNvSpPr txBox="1"/>
          <p:nvPr/>
        </p:nvSpPr>
        <p:spPr>
          <a:xfrm>
            <a:off x="1775707" y="6061501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Det er en meget effektiv måde at punktere dit overskud på</a:t>
            </a: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A6ACD6B-012F-4B56-AE25-D5A05B59B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2" t="16994" r="45705" b="-1454"/>
          <a:stretch/>
        </p:blipFill>
        <p:spPr>
          <a:xfrm>
            <a:off x="1719944" y="-70338"/>
            <a:ext cx="6908800" cy="57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45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75" name="Billede 74">
            <a:extLst>
              <a:ext uri="{FF2B5EF4-FFF2-40B4-BE49-F238E27FC236}">
                <a16:creationId xmlns:a16="http://schemas.microsoft.com/office/drawing/2014/main" id="{9E84DC4D-9911-4B71-AFBD-7DF4C4F0B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" y="5621066"/>
            <a:ext cx="11582995" cy="1270065"/>
          </a:xfrm>
          <a:prstGeom prst="rect">
            <a:avLst/>
          </a:prstGeom>
        </p:spPr>
      </p:pic>
      <p:sp>
        <p:nvSpPr>
          <p:cNvPr id="76" name="Tekstfelt 75">
            <a:extLst>
              <a:ext uri="{FF2B5EF4-FFF2-40B4-BE49-F238E27FC236}">
                <a16:creationId xmlns:a16="http://schemas.microsoft.com/office/drawing/2014/main" id="{7BBE8A49-4A05-4F28-AAB9-ACA0676F7D86}"/>
              </a:ext>
            </a:extLst>
          </p:cNvPr>
          <p:cNvSpPr txBox="1"/>
          <p:nvPr/>
        </p:nvSpPr>
        <p:spPr>
          <a:xfrm>
            <a:off x="5345723" y="6061501"/>
            <a:ext cx="654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STOP </a:t>
            </a: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A6ACD6B-012F-4B56-AE25-D5A05B59B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2" t="16994" r="45705" b="-1454"/>
          <a:stretch/>
        </p:blipFill>
        <p:spPr>
          <a:xfrm>
            <a:off x="1719944" y="-70338"/>
            <a:ext cx="6908800" cy="5792298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B0AED9DE-EDBE-4A80-8D5C-CDBDA3C4DDAE}"/>
              </a:ext>
            </a:extLst>
          </p:cNvPr>
          <p:cNvGrpSpPr/>
          <p:nvPr/>
        </p:nvGrpSpPr>
        <p:grpSpPr>
          <a:xfrm>
            <a:off x="3321538" y="306410"/>
            <a:ext cx="4912639" cy="4888952"/>
            <a:chOff x="6935482" y="1723989"/>
            <a:chExt cx="3182203" cy="3182203"/>
          </a:xfrm>
        </p:grpSpPr>
        <p:pic>
          <p:nvPicPr>
            <p:cNvPr id="8" name="Grafik 7" descr="Trafiklys">
              <a:extLst>
                <a:ext uri="{FF2B5EF4-FFF2-40B4-BE49-F238E27FC236}">
                  <a16:creationId xmlns:a16="http://schemas.microsoft.com/office/drawing/2014/main" id="{AC8924B4-EF3C-4A20-9BD4-71D03FBE0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35482" y="1723989"/>
              <a:ext cx="3182203" cy="3182203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DF46EE3-AB6E-4490-82AE-9903EBE2DD14}"/>
                </a:ext>
              </a:extLst>
            </p:cNvPr>
            <p:cNvSpPr/>
            <p:nvPr/>
          </p:nvSpPr>
          <p:spPr>
            <a:xfrm>
              <a:off x="8206154" y="2250830"/>
              <a:ext cx="640861" cy="6330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540652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>
            <a:extLst>
              <a:ext uri="{FF2B5EF4-FFF2-40B4-BE49-F238E27FC236}">
                <a16:creationId xmlns:a16="http://schemas.microsoft.com/office/drawing/2014/main" id="{1F44B651-5E5F-45AD-82CA-02D49CB859C3}"/>
              </a:ext>
            </a:extLst>
          </p:cNvPr>
          <p:cNvGrpSpPr/>
          <p:nvPr/>
        </p:nvGrpSpPr>
        <p:grpSpPr>
          <a:xfrm>
            <a:off x="2499094" y="2731072"/>
            <a:ext cx="6867277" cy="7483193"/>
            <a:chOff x="3191542" y="414482"/>
            <a:chExt cx="6090911" cy="7260226"/>
          </a:xfrm>
        </p:grpSpPr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37786A97-01FF-4CBF-91D2-02A2A6C86523}"/>
                </a:ext>
              </a:extLst>
            </p:cNvPr>
            <p:cNvGrpSpPr/>
            <p:nvPr/>
          </p:nvGrpSpPr>
          <p:grpSpPr>
            <a:xfrm>
              <a:off x="3191542" y="414482"/>
              <a:ext cx="6090911" cy="7260226"/>
              <a:chOff x="3873391" y="1140977"/>
              <a:chExt cx="3575876" cy="3729081"/>
            </a:xfrm>
          </p:grpSpPr>
          <p:pic>
            <p:nvPicPr>
              <p:cNvPr id="6" name="Grafik 5" descr="Mand">
                <a:extLst>
                  <a:ext uri="{FF2B5EF4-FFF2-40B4-BE49-F238E27FC236}">
                    <a16:creationId xmlns:a16="http://schemas.microsoft.com/office/drawing/2014/main" id="{AF7203E9-0064-43F8-8053-BCD49C8F5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3391" y="1294182"/>
                <a:ext cx="3575876" cy="3575876"/>
              </a:xfrm>
              <a:prstGeom prst="rect">
                <a:avLst/>
              </a:prstGeom>
            </p:spPr>
          </p:pic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2214C0DE-AE25-433A-8D09-B869722FD59B}"/>
                  </a:ext>
                </a:extLst>
              </p:cNvPr>
              <p:cNvSpPr txBox="1"/>
              <p:nvPr/>
            </p:nvSpPr>
            <p:spPr>
              <a:xfrm>
                <a:off x="5186995" y="1140977"/>
                <a:ext cx="909004" cy="914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a-DK" dirty="0"/>
              </a:p>
            </p:txBody>
          </p:sp>
          <p:pic>
            <p:nvPicPr>
              <p:cNvPr id="18" name="Grafik 17" descr="Hjerne i hoved">
                <a:extLst>
                  <a:ext uri="{FF2B5EF4-FFF2-40B4-BE49-F238E27FC236}">
                    <a16:creationId xmlns:a16="http://schemas.microsoft.com/office/drawing/2014/main" id="{834F821C-AD58-4F5E-9249-5C679CB9B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79450" y="12941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32FFB753-1D24-4B7F-8A74-8339C4F9A71D}"/>
                </a:ext>
              </a:extLst>
            </p:cNvPr>
            <p:cNvSpPr txBox="1"/>
            <p:nvPr/>
          </p:nvSpPr>
          <p:spPr>
            <a:xfrm>
              <a:off x="4570531" y="3125208"/>
              <a:ext cx="3268299" cy="4471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75" name="Billede 74">
            <a:extLst>
              <a:ext uri="{FF2B5EF4-FFF2-40B4-BE49-F238E27FC236}">
                <a16:creationId xmlns:a16="http://schemas.microsoft.com/office/drawing/2014/main" id="{9E84DC4D-9911-4B71-AFBD-7DF4C4F0B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" y="5621066"/>
            <a:ext cx="11582995" cy="1270065"/>
          </a:xfrm>
          <a:prstGeom prst="rect">
            <a:avLst/>
          </a:prstGeom>
        </p:spPr>
      </p:pic>
      <p:sp>
        <p:nvSpPr>
          <p:cNvPr id="76" name="Tekstfelt 75">
            <a:extLst>
              <a:ext uri="{FF2B5EF4-FFF2-40B4-BE49-F238E27FC236}">
                <a16:creationId xmlns:a16="http://schemas.microsoft.com/office/drawing/2014/main" id="{7BBE8A49-4A05-4F28-AAB9-ACA0676F7D86}"/>
              </a:ext>
            </a:extLst>
          </p:cNvPr>
          <p:cNvSpPr txBox="1"/>
          <p:nvPr/>
        </p:nvSpPr>
        <p:spPr>
          <a:xfrm>
            <a:off x="1775707" y="6061501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Og bestil en anden cocktail ved at forestille dig ting, dig gør dig glad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2" name="Tankeboble: sky 1">
            <a:extLst>
              <a:ext uri="{FF2B5EF4-FFF2-40B4-BE49-F238E27FC236}">
                <a16:creationId xmlns:a16="http://schemas.microsoft.com/office/drawing/2014/main" id="{BFDE9CF4-1DDE-4872-B629-D05927139246}"/>
              </a:ext>
            </a:extLst>
          </p:cNvPr>
          <p:cNvSpPr/>
          <p:nvPr/>
        </p:nvSpPr>
        <p:spPr>
          <a:xfrm flipH="1">
            <a:off x="108144" y="245340"/>
            <a:ext cx="3148838" cy="3341316"/>
          </a:xfrm>
          <a:prstGeom prst="cloudCallout">
            <a:avLst>
              <a:gd name="adj1" fmla="val -108944"/>
              <a:gd name="adj2" fmla="val 332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fik 6" descr="Smilende ansigt">
            <a:extLst>
              <a:ext uri="{FF2B5EF4-FFF2-40B4-BE49-F238E27FC236}">
                <a16:creationId xmlns:a16="http://schemas.microsoft.com/office/drawing/2014/main" id="{3B77EB08-4A57-4DD0-B4D0-2F828AF4E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5149" y="1005326"/>
            <a:ext cx="914400" cy="914400"/>
          </a:xfrm>
          <a:prstGeom prst="rect">
            <a:avLst/>
          </a:prstGeom>
        </p:spPr>
      </p:pic>
      <p:pic>
        <p:nvPicPr>
          <p:cNvPr id="9" name="Grafik 8" descr="Smilende ansigt med hjerter">
            <a:extLst>
              <a:ext uri="{FF2B5EF4-FFF2-40B4-BE49-F238E27FC236}">
                <a16:creationId xmlns:a16="http://schemas.microsoft.com/office/drawing/2014/main" id="{519F8D66-6CDB-4971-B81F-A517160AE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4158" y="809336"/>
            <a:ext cx="914400" cy="914400"/>
          </a:xfrm>
          <a:prstGeom prst="rect">
            <a:avLst/>
          </a:prstGeom>
        </p:spPr>
      </p:pic>
      <p:pic>
        <p:nvPicPr>
          <p:cNvPr id="12" name="Grafik 11" descr="Grinende ansigt">
            <a:extLst>
              <a:ext uri="{FF2B5EF4-FFF2-40B4-BE49-F238E27FC236}">
                <a16:creationId xmlns:a16="http://schemas.microsoft.com/office/drawing/2014/main" id="{AC6F6B1A-B37F-4A6E-907B-390F2B2AE2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56048" y="1940737"/>
            <a:ext cx="914400" cy="914400"/>
          </a:xfrm>
          <a:prstGeom prst="rect">
            <a:avLst/>
          </a:prstGeom>
        </p:spPr>
      </p:pic>
      <p:pic>
        <p:nvPicPr>
          <p:cNvPr id="14" name="Grafik 13" descr="Blinkende ansigt">
            <a:extLst>
              <a:ext uri="{FF2B5EF4-FFF2-40B4-BE49-F238E27FC236}">
                <a16:creationId xmlns:a16="http://schemas.microsoft.com/office/drawing/2014/main" id="{234E431D-7E72-47B1-8C6D-8F55806523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1624" y="18794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76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>
            <a:extLst>
              <a:ext uri="{FF2B5EF4-FFF2-40B4-BE49-F238E27FC236}">
                <a16:creationId xmlns:a16="http://schemas.microsoft.com/office/drawing/2014/main" id="{1F44B651-5E5F-45AD-82CA-02D49CB859C3}"/>
              </a:ext>
            </a:extLst>
          </p:cNvPr>
          <p:cNvGrpSpPr/>
          <p:nvPr/>
        </p:nvGrpSpPr>
        <p:grpSpPr>
          <a:xfrm>
            <a:off x="2499094" y="2731072"/>
            <a:ext cx="6867277" cy="7483193"/>
            <a:chOff x="3191542" y="414482"/>
            <a:chExt cx="6090911" cy="7260226"/>
          </a:xfrm>
        </p:grpSpPr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37786A97-01FF-4CBF-91D2-02A2A6C86523}"/>
                </a:ext>
              </a:extLst>
            </p:cNvPr>
            <p:cNvGrpSpPr/>
            <p:nvPr/>
          </p:nvGrpSpPr>
          <p:grpSpPr>
            <a:xfrm>
              <a:off x="3191542" y="414482"/>
              <a:ext cx="6090911" cy="7260226"/>
              <a:chOff x="3873391" y="1140977"/>
              <a:chExt cx="3575876" cy="3729081"/>
            </a:xfrm>
          </p:grpSpPr>
          <p:pic>
            <p:nvPicPr>
              <p:cNvPr id="6" name="Grafik 5" descr="Mand">
                <a:extLst>
                  <a:ext uri="{FF2B5EF4-FFF2-40B4-BE49-F238E27FC236}">
                    <a16:creationId xmlns:a16="http://schemas.microsoft.com/office/drawing/2014/main" id="{AF7203E9-0064-43F8-8053-BCD49C8F5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3391" y="1294182"/>
                <a:ext cx="3575876" cy="3575876"/>
              </a:xfrm>
              <a:prstGeom prst="rect">
                <a:avLst/>
              </a:prstGeom>
            </p:spPr>
          </p:pic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2214C0DE-AE25-433A-8D09-B869722FD59B}"/>
                  </a:ext>
                </a:extLst>
              </p:cNvPr>
              <p:cNvSpPr txBox="1"/>
              <p:nvPr/>
            </p:nvSpPr>
            <p:spPr>
              <a:xfrm>
                <a:off x="5186995" y="1140977"/>
                <a:ext cx="909004" cy="914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a-DK" dirty="0"/>
              </a:p>
            </p:txBody>
          </p:sp>
          <p:pic>
            <p:nvPicPr>
              <p:cNvPr id="18" name="Grafik 17" descr="Hjerne i hoved">
                <a:extLst>
                  <a:ext uri="{FF2B5EF4-FFF2-40B4-BE49-F238E27FC236}">
                    <a16:creationId xmlns:a16="http://schemas.microsoft.com/office/drawing/2014/main" id="{834F821C-AD58-4F5E-9249-5C679CB9B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79450" y="12941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32FFB753-1D24-4B7F-8A74-8339C4F9A71D}"/>
                </a:ext>
              </a:extLst>
            </p:cNvPr>
            <p:cNvSpPr txBox="1"/>
            <p:nvPr/>
          </p:nvSpPr>
          <p:spPr>
            <a:xfrm>
              <a:off x="4570531" y="3125208"/>
              <a:ext cx="3268299" cy="4471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A931DE56-2433-43CD-B89F-5205597B7F03}"/>
              </a:ext>
            </a:extLst>
          </p:cNvPr>
          <p:cNvCxnSpPr>
            <a:cxnSpLocks/>
          </p:cNvCxnSpPr>
          <p:nvPr/>
        </p:nvCxnSpPr>
        <p:spPr>
          <a:xfrm flipH="1">
            <a:off x="3310442" y="1586520"/>
            <a:ext cx="969993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Billede 74">
            <a:extLst>
              <a:ext uri="{FF2B5EF4-FFF2-40B4-BE49-F238E27FC236}">
                <a16:creationId xmlns:a16="http://schemas.microsoft.com/office/drawing/2014/main" id="{9E84DC4D-9911-4B71-AFBD-7DF4C4F0B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" y="5621066"/>
            <a:ext cx="11582995" cy="1270065"/>
          </a:xfrm>
          <a:prstGeom prst="rect">
            <a:avLst/>
          </a:prstGeom>
        </p:spPr>
      </p:pic>
      <p:sp>
        <p:nvSpPr>
          <p:cNvPr id="76" name="Tekstfelt 75">
            <a:extLst>
              <a:ext uri="{FF2B5EF4-FFF2-40B4-BE49-F238E27FC236}">
                <a16:creationId xmlns:a16="http://schemas.microsoft.com/office/drawing/2014/main" id="{7BBE8A49-4A05-4F28-AAB9-ACA0676F7D86}"/>
              </a:ext>
            </a:extLst>
          </p:cNvPr>
          <p:cNvSpPr txBox="1"/>
          <p:nvPr/>
        </p:nvSpPr>
        <p:spPr>
          <a:xfrm>
            <a:off x="1775707" y="6061501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Og bestil en anden cocktail ved at forestille dig ting, dig gør dig glad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2" name="Tankeboble: sky 1">
            <a:extLst>
              <a:ext uri="{FF2B5EF4-FFF2-40B4-BE49-F238E27FC236}">
                <a16:creationId xmlns:a16="http://schemas.microsoft.com/office/drawing/2014/main" id="{BFDE9CF4-1DDE-4872-B629-D05927139246}"/>
              </a:ext>
            </a:extLst>
          </p:cNvPr>
          <p:cNvSpPr/>
          <p:nvPr/>
        </p:nvSpPr>
        <p:spPr>
          <a:xfrm flipH="1">
            <a:off x="108144" y="245340"/>
            <a:ext cx="3148838" cy="3341316"/>
          </a:xfrm>
          <a:prstGeom prst="cloudCallout">
            <a:avLst>
              <a:gd name="adj1" fmla="val -108944"/>
              <a:gd name="adj2" fmla="val 332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fik 6" descr="Smilende ansigt">
            <a:extLst>
              <a:ext uri="{FF2B5EF4-FFF2-40B4-BE49-F238E27FC236}">
                <a16:creationId xmlns:a16="http://schemas.microsoft.com/office/drawing/2014/main" id="{3B77EB08-4A57-4DD0-B4D0-2F828AF4E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5149" y="1005326"/>
            <a:ext cx="914400" cy="914400"/>
          </a:xfrm>
          <a:prstGeom prst="rect">
            <a:avLst/>
          </a:prstGeom>
        </p:spPr>
      </p:pic>
      <p:pic>
        <p:nvPicPr>
          <p:cNvPr id="9" name="Grafik 8" descr="Smilende ansigt med hjerter">
            <a:extLst>
              <a:ext uri="{FF2B5EF4-FFF2-40B4-BE49-F238E27FC236}">
                <a16:creationId xmlns:a16="http://schemas.microsoft.com/office/drawing/2014/main" id="{519F8D66-6CDB-4971-B81F-A517160AE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4158" y="809336"/>
            <a:ext cx="914400" cy="914400"/>
          </a:xfrm>
          <a:prstGeom prst="rect">
            <a:avLst/>
          </a:prstGeom>
        </p:spPr>
      </p:pic>
      <p:pic>
        <p:nvPicPr>
          <p:cNvPr id="12" name="Grafik 11" descr="Grinende ansigt">
            <a:extLst>
              <a:ext uri="{FF2B5EF4-FFF2-40B4-BE49-F238E27FC236}">
                <a16:creationId xmlns:a16="http://schemas.microsoft.com/office/drawing/2014/main" id="{AC6F6B1A-B37F-4A6E-907B-390F2B2AE2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56048" y="1940737"/>
            <a:ext cx="914400" cy="914400"/>
          </a:xfrm>
          <a:prstGeom prst="rect">
            <a:avLst/>
          </a:prstGeom>
        </p:spPr>
      </p:pic>
      <p:pic>
        <p:nvPicPr>
          <p:cNvPr id="14" name="Grafik 13" descr="Blinkende ansigt">
            <a:extLst>
              <a:ext uri="{FF2B5EF4-FFF2-40B4-BE49-F238E27FC236}">
                <a16:creationId xmlns:a16="http://schemas.microsoft.com/office/drawing/2014/main" id="{234E431D-7E72-47B1-8C6D-8F55806523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1624" y="1879420"/>
            <a:ext cx="914400" cy="914400"/>
          </a:xfrm>
          <a:prstGeom prst="rect">
            <a:avLst/>
          </a:prstGeom>
        </p:spPr>
      </p:pic>
      <p:grpSp>
        <p:nvGrpSpPr>
          <p:cNvPr id="33" name="Gruppe 32">
            <a:extLst>
              <a:ext uri="{FF2B5EF4-FFF2-40B4-BE49-F238E27FC236}">
                <a16:creationId xmlns:a16="http://schemas.microsoft.com/office/drawing/2014/main" id="{B07BD0C8-3846-4A67-8888-EF3ED86A40F7}"/>
              </a:ext>
            </a:extLst>
          </p:cNvPr>
          <p:cNvGrpSpPr/>
          <p:nvPr/>
        </p:nvGrpSpPr>
        <p:grpSpPr>
          <a:xfrm>
            <a:off x="4692913" y="319229"/>
            <a:ext cx="2479640" cy="2524365"/>
            <a:chOff x="3922775" y="473432"/>
            <a:chExt cx="4389121" cy="4556265"/>
          </a:xfrm>
        </p:grpSpPr>
        <p:sp>
          <p:nvSpPr>
            <p:cNvPr id="34" name="Rektangel 5">
              <a:extLst>
                <a:ext uri="{FF2B5EF4-FFF2-40B4-BE49-F238E27FC236}">
                  <a16:creationId xmlns:a16="http://schemas.microsoft.com/office/drawing/2014/main" id="{9C8C82A2-F85A-4565-BC3F-44916DD97356}"/>
                </a:ext>
              </a:extLst>
            </p:cNvPr>
            <p:cNvSpPr/>
            <p:nvPr/>
          </p:nvSpPr>
          <p:spPr>
            <a:xfrm rot="18910227">
              <a:off x="5823709" y="2460544"/>
              <a:ext cx="594977" cy="566782"/>
            </a:xfrm>
            <a:custGeom>
              <a:avLst/>
              <a:gdLst>
                <a:gd name="connsiteX0" fmla="*/ 0 w 540565"/>
                <a:gd name="connsiteY0" fmla="*/ 0 h 525529"/>
                <a:gd name="connsiteX1" fmla="*/ 540565 w 540565"/>
                <a:gd name="connsiteY1" fmla="*/ 0 h 525529"/>
                <a:gd name="connsiteX2" fmla="*/ 540565 w 540565"/>
                <a:gd name="connsiteY2" fmla="*/ 525529 h 525529"/>
                <a:gd name="connsiteX3" fmla="*/ 0 w 540565"/>
                <a:gd name="connsiteY3" fmla="*/ 525529 h 525529"/>
                <a:gd name="connsiteX4" fmla="*/ 0 w 540565"/>
                <a:gd name="connsiteY4" fmla="*/ 0 h 525529"/>
                <a:gd name="connsiteX0" fmla="*/ 0 w 540565"/>
                <a:gd name="connsiteY0" fmla="*/ 40195 h 565724"/>
                <a:gd name="connsiteX1" fmla="*/ 266170 w 540565"/>
                <a:gd name="connsiteY1" fmla="*/ 116 h 565724"/>
                <a:gd name="connsiteX2" fmla="*/ 540565 w 540565"/>
                <a:gd name="connsiteY2" fmla="*/ 40195 h 565724"/>
                <a:gd name="connsiteX3" fmla="*/ 540565 w 540565"/>
                <a:gd name="connsiteY3" fmla="*/ 565724 h 565724"/>
                <a:gd name="connsiteX4" fmla="*/ 0 w 540565"/>
                <a:gd name="connsiteY4" fmla="*/ 565724 h 565724"/>
                <a:gd name="connsiteX5" fmla="*/ 0 w 540565"/>
                <a:gd name="connsiteY5" fmla="*/ 40195 h 565724"/>
                <a:gd name="connsiteX0" fmla="*/ 21124 w 561689"/>
                <a:gd name="connsiteY0" fmla="*/ 40195 h 565724"/>
                <a:gd name="connsiteX1" fmla="*/ 287294 w 561689"/>
                <a:gd name="connsiteY1" fmla="*/ 116 h 565724"/>
                <a:gd name="connsiteX2" fmla="*/ 561689 w 561689"/>
                <a:gd name="connsiteY2" fmla="*/ 40195 h 565724"/>
                <a:gd name="connsiteX3" fmla="*/ 561689 w 561689"/>
                <a:gd name="connsiteY3" fmla="*/ 565724 h 565724"/>
                <a:gd name="connsiteX4" fmla="*/ 21124 w 561689"/>
                <a:gd name="connsiteY4" fmla="*/ 565724 h 565724"/>
                <a:gd name="connsiteX5" fmla="*/ 0 w 561689"/>
                <a:gd name="connsiteY5" fmla="*/ 313443 h 565724"/>
                <a:gd name="connsiteX6" fmla="*/ 21124 w 561689"/>
                <a:gd name="connsiteY6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21124 w 575973"/>
                <a:gd name="connsiteY5" fmla="*/ 565724 h 565724"/>
                <a:gd name="connsiteX6" fmla="*/ 0 w 575973"/>
                <a:gd name="connsiteY6" fmla="*/ 313443 h 565724"/>
                <a:gd name="connsiteX7" fmla="*/ 21124 w 575973"/>
                <a:gd name="connsiteY7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49971 w 575973"/>
                <a:gd name="connsiteY5" fmla="*/ 530253 h 565724"/>
                <a:gd name="connsiteX6" fmla="*/ 0 w 575973"/>
                <a:gd name="connsiteY6" fmla="*/ 313443 h 565724"/>
                <a:gd name="connsiteX7" fmla="*/ 21124 w 575973"/>
                <a:gd name="connsiteY7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335293 w 575973"/>
                <a:gd name="connsiteY5" fmla="*/ 563359 h 565724"/>
                <a:gd name="connsiteX6" fmla="*/ 49971 w 575973"/>
                <a:gd name="connsiteY6" fmla="*/ 530253 h 565724"/>
                <a:gd name="connsiteX7" fmla="*/ 0 w 575973"/>
                <a:gd name="connsiteY7" fmla="*/ 313443 h 565724"/>
                <a:gd name="connsiteX8" fmla="*/ 21124 w 575973"/>
                <a:gd name="connsiteY8" fmla="*/ 40195 h 565724"/>
                <a:gd name="connsiteX0" fmla="*/ 21124 w 604842"/>
                <a:gd name="connsiteY0" fmla="*/ 40195 h 565724"/>
                <a:gd name="connsiteX1" fmla="*/ 287294 w 604842"/>
                <a:gd name="connsiteY1" fmla="*/ 116 h 565724"/>
                <a:gd name="connsiteX2" fmla="*/ 561689 w 604842"/>
                <a:gd name="connsiteY2" fmla="*/ 40195 h 565724"/>
                <a:gd name="connsiteX3" fmla="*/ 604796 w 604842"/>
                <a:gd name="connsiteY3" fmla="*/ 324512 h 565724"/>
                <a:gd name="connsiteX4" fmla="*/ 561689 w 604842"/>
                <a:gd name="connsiteY4" fmla="*/ 565724 h 565724"/>
                <a:gd name="connsiteX5" fmla="*/ 335293 w 604842"/>
                <a:gd name="connsiteY5" fmla="*/ 563359 h 565724"/>
                <a:gd name="connsiteX6" fmla="*/ 49971 w 604842"/>
                <a:gd name="connsiteY6" fmla="*/ 530253 h 565724"/>
                <a:gd name="connsiteX7" fmla="*/ 0 w 604842"/>
                <a:gd name="connsiteY7" fmla="*/ 313443 h 565724"/>
                <a:gd name="connsiteX8" fmla="*/ 21124 w 604842"/>
                <a:gd name="connsiteY8" fmla="*/ 40195 h 565724"/>
                <a:gd name="connsiteX0" fmla="*/ 21124 w 604842"/>
                <a:gd name="connsiteY0" fmla="*/ 40195 h 565724"/>
                <a:gd name="connsiteX1" fmla="*/ 287294 w 604842"/>
                <a:gd name="connsiteY1" fmla="*/ 116 h 565724"/>
                <a:gd name="connsiteX2" fmla="*/ 561689 w 604842"/>
                <a:gd name="connsiteY2" fmla="*/ 40195 h 565724"/>
                <a:gd name="connsiteX3" fmla="*/ 604796 w 604842"/>
                <a:gd name="connsiteY3" fmla="*/ 324512 h 565724"/>
                <a:gd name="connsiteX4" fmla="*/ 561689 w 604842"/>
                <a:gd name="connsiteY4" fmla="*/ 565724 h 565724"/>
                <a:gd name="connsiteX5" fmla="*/ 335293 w 604842"/>
                <a:gd name="connsiteY5" fmla="*/ 563359 h 565724"/>
                <a:gd name="connsiteX6" fmla="*/ 49971 w 604842"/>
                <a:gd name="connsiteY6" fmla="*/ 530253 h 565724"/>
                <a:gd name="connsiteX7" fmla="*/ 29420 w 604842"/>
                <a:gd name="connsiteY7" fmla="*/ 470980 h 565724"/>
                <a:gd name="connsiteX8" fmla="*/ 0 w 604842"/>
                <a:gd name="connsiteY8" fmla="*/ 313443 h 565724"/>
                <a:gd name="connsiteX9" fmla="*/ 21124 w 604842"/>
                <a:gd name="connsiteY9" fmla="*/ 40195 h 565724"/>
                <a:gd name="connsiteX0" fmla="*/ 21124 w 604842"/>
                <a:gd name="connsiteY0" fmla="*/ 40149 h 565678"/>
                <a:gd name="connsiteX1" fmla="*/ 138092 w 604842"/>
                <a:gd name="connsiteY1" fmla="*/ 30693 h 565678"/>
                <a:gd name="connsiteX2" fmla="*/ 287294 w 604842"/>
                <a:gd name="connsiteY2" fmla="*/ 70 h 565678"/>
                <a:gd name="connsiteX3" fmla="*/ 561689 w 604842"/>
                <a:gd name="connsiteY3" fmla="*/ 40149 h 565678"/>
                <a:gd name="connsiteX4" fmla="*/ 604796 w 604842"/>
                <a:gd name="connsiteY4" fmla="*/ 324466 h 565678"/>
                <a:gd name="connsiteX5" fmla="*/ 561689 w 604842"/>
                <a:gd name="connsiteY5" fmla="*/ 565678 h 565678"/>
                <a:gd name="connsiteX6" fmla="*/ 335293 w 604842"/>
                <a:gd name="connsiteY6" fmla="*/ 563313 h 565678"/>
                <a:gd name="connsiteX7" fmla="*/ 49971 w 604842"/>
                <a:gd name="connsiteY7" fmla="*/ 530207 h 565678"/>
                <a:gd name="connsiteX8" fmla="*/ 29420 w 604842"/>
                <a:gd name="connsiteY8" fmla="*/ 470934 h 565678"/>
                <a:gd name="connsiteX9" fmla="*/ 0 w 604842"/>
                <a:gd name="connsiteY9" fmla="*/ 313397 h 565678"/>
                <a:gd name="connsiteX10" fmla="*/ 21124 w 604842"/>
                <a:gd name="connsiteY10" fmla="*/ 40149 h 565678"/>
                <a:gd name="connsiteX0" fmla="*/ 21124 w 604842"/>
                <a:gd name="connsiteY0" fmla="*/ 40253 h 565782"/>
                <a:gd name="connsiteX1" fmla="*/ 134827 w 604842"/>
                <a:gd name="connsiteY1" fmla="*/ 14723 h 565782"/>
                <a:gd name="connsiteX2" fmla="*/ 287294 w 604842"/>
                <a:gd name="connsiteY2" fmla="*/ 174 h 565782"/>
                <a:gd name="connsiteX3" fmla="*/ 561689 w 604842"/>
                <a:gd name="connsiteY3" fmla="*/ 40253 h 565782"/>
                <a:gd name="connsiteX4" fmla="*/ 604796 w 604842"/>
                <a:gd name="connsiteY4" fmla="*/ 324570 h 565782"/>
                <a:gd name="connsiteX5" fmla="*/ 561689 w 604842"/>
                <a:gd name="connsiteY5" fmla="*/ 565782 h 565782"/>
                <a:gd name="connsiteX6" fmla="*/ 335293 w 604842"/>
                <a:gd name="connsiteY6" fmla="*/ 563417 h 565782"/>
                <a:gd name="connsiteX7" fmla="*/ 49971 w 604842"/>
                <a:gd name="connsiteY7" fmla="*/ 530311 h 565782"/>
                <a:gd name="connsiteX8" fmla="*/ 29420 w 604842"/>
                <a:gd name="connsiteY8" fmla="*/ 471038 h 565782"/>
                <a:gd name="connsiteX9" fmla="*/ 0 w 604842"/>
                <a:gd name="connsiteY9" fmla="*/ 313501 h 565782"/>
                <a:gd name="connsiteX10" fmla="*/ 21124 w 604842"/>
                <a:gd name="connsiteY10" fmla="*/ 40253 h 565782"/>
                <a:gd name="connsiteX0" fmla="*/ 21124 w 604845"/>
                <a:gd name="connsiteY0" fmla="*/ 40253 h 565782"/>
                <a:gd name="connsiteX1" fmla="*/ 134827 w 604845"/>
                <a:gd name="connsiteY1" fmla="*/ 14723 h 565782"/>
                <a:gd name="connsiteX2" fmla="*/ 287294 w 604845"/>
                <a:gd name="connsiteY2" fmla="*/ 174 h 565782"/>
                <a:gd name="connsiteX3" fmla="*/ 561689 w 604845"/>
                <a:gd name="connsiteY3" fmla="*/ 40253 h 565782"/>
                <a:gd name="connsiteX4" fmla="*/ 581012 w 604845"/>
                <a:gd name="connsiteY4" fmla="*/ 131243 h 565782"/>
                <a:gd name="connsiteX5" fmla="*/ 604796 w 604845"/>
                <a:gd name="connsiteY5" fmla="*/ 324570 h 565782"/>
                <a:gd name="connsiteX6" fmla="*/ 561689 w 604845"/>
                <a:gd name="connsiteY6" fmla="*/ 565782 h 565782"/>
                <a:gd name="connsiteX7" fmla="*/ 335293 w 604845"/>
                <a:gd name="connsiteY7" fmla="*/ 563417 h 565782"/>
                <a:gd name="connsiteX8" fmla="*/ 49971 w 604845"/>
                <a:gd name="connsiteY8" fmla="*/ 530311 h 565782"/>
                <a:gd name="connsiteX9" fmla="*/ 29420 w 604845"/>
                <a:gd name="connsiteY9" fmla="*/ 471038 h 565782"/>
                <a:gd name="connsiteX10" fmla="*/ 0 w 604845"/>
                <a:gd name="connsiteY10" fmla="*/ 313501 h 565782"/>
                <a:gd name="connsiteX11" fmla="*/ 21124 w 604845"/>
                <a:gd name="connsiteY11" fmla="*/ 40253 h 565782"/>
                <a:gd name="connsiteX0" fmla="*/ 40760 w 604845"/>
                <a:gd name="connsiteY0" fmla="*/ 26138 h 565782"/>
                <a:gd name="connsiteX1" fmla="*/ 134827 w 604845"/>
                <a:gd name="connsiteY1" fmla="*/ 14723 h 565782"/>
                <a:gd name="connsiteX2" fmla="*/ 287294 w 604845"/>
                <a:gd name="connsiteY2" fmla="*/ 174 h 565782"/>
                <a:gd name="connsiteX3" fmla="*/ 561689 w 604845"/>
                <a:gd name="connsiteY3" fmla="*/ 40253 h 565782"/>
                <a:gd name="connsiteX4" fmla="*/ 581012 w 604845"/>
                <a:gd name="connsiteY4" fmla="*/ 131243 h 565782"/>
                <a:gd name="connsiteX5" fmla="*/ 604796 w 604845"/>
                <a:gd name="connsiteY5" fmla="*/ 324570 h 565782"/>
                <a:gd name="connsiteX6" fmla="*/ 561689 w 604845"/>
                <a:gd name="connsiteY6" fmla="*/ 565782 h 565782"/>
                <a:gd name="connsiteX7" fmla="*/ 335293 w 604845"/>
                <a:gd name="connsiteY7" fmla="*/ 563417 h 565782"/>
                <a:gd name="connsiteX8" fmla="*/ 49971 w 604845"/>
                <a:gd name="connsiteY8" fmla="*/ 530311 h 565782"/>
                <a:gd name="connsiteX9" fmla="*/ 29420 w 604845"/>
                <a:gd name="connsiteY9" fmla="*/ 471038 h 565782"/>
                <a:gd name="connsiteX10" fmla="*/ 0 w 604845"/>
                <a:gd name="connsiteY10" fmla="*/ 313501 h 565782"/>
                <a:gd name="connsiteX11" fmla="*/ 40760 w 604845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40128 w 595002"/>
                <a:gd name="connsiteY8" fmla="*/ 530311 h 565782"/>
                <a:gd name="connsiteX9" fmla="*/ 19577 w 595002"/>
                <a:gd name="connsiteY9" fmla="*/ 471038 h 565782"/>
                <a:gd name="connsiteX10" fmla="*/ 0 w 595002"/>
                <a:gd name="connsiteY10" fmla="*/ 314877 h 565782"/>
                <a:gd name="connsiteX11" fmla="*/ 30917 w 595002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33054 w 595002"/>
                <a:gd name="connsiteY8" fmla="*/ 514871 h 565782"/>
                <a:gd name="connsiteX9" fmla="*/ 19577 w 595002"/>
                <a:gd name="connsiteY9" fmla="*/ 471038 h 565782"/>
                <a:gd name="connsiteX10" fmla="*/ 0 w 595002"/>
                <a:gd name="connsiteY10" fmla="*/ 314877 h 565782"/>
                <a:gd name="connsiteX11" fmla="*/ 30917 w 595002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208368 w 595002"/>
                <a:gd name="connsiteY8" fmla="*/ 552601 h 565782"/>
                <a:gd name="connsiteX9" fmla="*/ 33054 w 595002"/>
                <a:gd name="connsiteY9" fmla="*/ 514871 h 565782"/>
                <a:gd name="connsiteX10" fmla="*/ 19577 w 595002"/>
                <a:gd name="connsiteY10" fmla="*/ 471038 h 565782"/>
                <a:gd name="connsiteX11" fmla="*/ 0 w 595002"/>
                <a:gd name="connsiteY11" fmla="*/ 314877 h 565782"/>
                <a:gd name="connsiteX12" fmla="*/ 30917 w 595002"/>
                <a:gd name="connsiteY12" fmla="*/ 26138 h 565782"/>
                <a:gd name="connsiteX0" fmla="*/ 30917 w 594977"/>
                <a:gd name="connsiteY0" fmla="*/ 26138 h 565782"/>
                <a:gd name="connsiteX1" fmla="*/ 124984 w 594977"/>
                <a:gd name="connsiteY1" fmla="*/ 14723 h 565782"/>
                <a:gd name="connsiteX2" fmla="*/ 277451 w 594977"/>
                <a:gd name="connsiteY2" fmla="*/ 174 h 565782"/>
                <a:gd name="connsiteX3" fmla="*/ 551846 w 594977"/>
                <a:gd name="connsiteY3" fmla="*/ 40253 h 565782"/>
                <a:gd name="connsiteX4" fmla="*/ 571169 w 594977"/>
                <a:gd name="connsiteY4" fmla="*/ 131243 h 565782"/>
                <a:gd name="connsiteX5" fmla="*/ 594953 w 594977"/>
                <a:gd name="connsiteY5" fmla="*/ 324570 h 565782"/>
                <a:gd name="connsiteX6" fmla="*/ 572231 w 594977"/>
                <a:gd name="connsiteY6" fmla="*/ 488266 h 565782"/>
                <a:gd name="connsiteX7" fmla="*/ 551846 w 594977"/>
                <a:gd name="connsiteY7" fmla="*/ 565782 h 565782"/>
                <a:gd name="connsiteX8" fmla="*/ 325450 w 594977"/>
                <a:gd name="connsiteY8" fmla="*/ 563417 h 565782"/>
                <a:gd name="connsiteX9" fmla="*/ 208368 w 594977"/>
                <a:gd name="connsiteY9" fmla="*/ 552601 h 565782"/>
                <a:gd name="connsiteX10" fmla="*/ 33054 w 594977"/>
                <a:gd name="connsiteY10" fmla="*/ 514871 h 565782"/>
                <a:gd name="connsiteX11" fmla="*/ 19577 w 594977"/>
                <a:gd name="connsiteY11" fmla="*/ 471038 h 565782"/>
                <a:gd name="connsiteX12" fmla="*/ 0 w 594977"/>
                <a:gd name="connsiteY12" fmla="*/ 314877 h 565782"/>
                <a:gd name="connsiteX13" fmla="*/ 30917 w 594977"/>
                <a:gd name="connsiteY13" fmla="*/ 26138 h 565782"/>
                <a:gd name="connsiteX0" fmla="*/ 30917 w 594977"/>
                <a:gd name="connsiteY0" fmla="*/ 26138 h 565782"/>
                <a:gd name="connsiteX1" fmla="*/ 124984 w 594977"/>
                <a:gd name="connsiteY1" fmla="*/ 14723 h 565782"/>
                <a:gd name="connsiteX2" fmla="*/ 277451 w 594977"/>
                <a:gd name="connsiteY2" fmla="*/ 174 h 565782"/>
                <a:gd name="connsiteX3" fmla="*/ 532158 w 594977"/>
                <a:gd name="connsiteY3" fmla="*/ 37500 h 565782"/>
                <a:gd name="connsiteX4" fmla="*/ 571169 w 594977"/>
                <a:gd name="connsiteY4" fmla="*/ 131243 h 565782"/>
                <a:gd name="connsiteX5" fmla="*/ 594953 w 594977"/>
                <a:gd name="connsiteY5" fmla="*/ 324570 h 565782"/>
                <a:gd name="connsiteX6" fmla="*/ 572231 w 594977"/>
                <a:gd name="connsiteY6" fmla="*/ 488266 h 565782"/>
                <a:gd name="connsiteX7" fmla="*/ 551846 w 594977"/>
                <a:gd name="connsiteY7" fmla="*/ 565782 h 565782"/>
                <a:gd name="connsiteX8" fmla="*/ 325450 w 594977"/>
                <a:gd name="connsiteY8" fmla="*/ 563417 h 565782"/>
                <a:gd name="connsiteX9" fmla="*/ 208368 w 594977"/>
                <a:gd name="connsiteY9" fmla="*/ 552601 h 565782"/>
                <a:gd name="connsiteX10" fmla="*/ 33054 w 594977"/>
                <a:gd name="connsiteY10" fmla="*/ 514871 h 565782"/>
                <a:gd name="connsiteX11" fmla="*/ 19577 w 594977"/>
                <a:gd name="connsiteY11" fmla="*/ 471038 h 565782"/>
                <a:gd name="connsiteX12" fmla="*/ 0 w 594977"/>
                <a:gd name="connsiteY12" fmla="*/ 314877 h 565782"/>
                <a:gd name="connsiteX13" fmla="*/ 30917 w 594977"/>
                <a:gd name="connsiteY13" fmla="*/ 26138 h 565782"/>
                <a:gd name="connsiteX0" fmla="*/ 30917 w 594977"/>
                <a:gd name="connsiteY0" fmla="*/ 26138 h 564144"/>
                <a:gd name="connsiteX1" fmla="*/ 124984 w 594977"/>
                <a:gd name="connsiteY1" fmla="*/ 14723 h 564144"/>
                <a:gd name="connsiteX2" fmla="*/ 277451 w 594977"/>
                <a:gd name="connsiteY2" fmla="*/ 174 h 564144"/>
                <a:gd name="connsiteX3" fmla="*/ 532158 w 594977"/>
                <a:gd name="connsiteY3" fmla="*/ 37500 h 564144"/>
                <a:gd name="connsiteX4" fmla="*/ 571169 w 594977"/>
                <a:gd name="connsiteY4" fmla="*/ 131243 h 564144"/>
                <a:gd name="connsiteX5" fmla="*/ 594953 w 594977"/>
                <a:gd name="connsiteY5" fmla="*/ 324570 h 564144"/>
                <a:gd name="connsiteX6" fmla="*/ 572231 w 594977"/>
                <a:gd name="connsiteY6" fmla="*/ 488266 h 564144"/>
                <a:gd name="connsiteX7" fmla="*/ 561640 w 594977"/>
                <a:gd name="connsiteY7" fmla="*/ 550291 h 564144"/>
                <a:gd name="connsiteX8" fmla="*/ 325450 w 594977"/>
                <a:gd name="connsiteY8" fmla="*/ 563417 h 564144"/>
                <a:gd name="connsiteX9" fmla="*/ 208368 w 594977"/>
                <a:gd name="connsiteY9" fmla="*/ 552601 h 564144"/>
                <a:gd name="connsiteX10" fmla="*/ 33054 w 594977"/>
                <a:gd name="connsiteY10" fmla="*/ 514871 h 564144"/>
                <a:gd name="connsiteX11" fmla="*/ 19577 w 594977"/>
                <a:gd name="connsiteY11" fmla="*/ 471038 h 564144"/>
                <a:gd name="connsiteX12" fmla="*/ 0 w 594977"/>
                <a:gd name="connsiteY12" fmla="*/ 314877 h 564144"/>
                <a:gd name="connsiteX13" fmla="*/ 30917 w 594977"/>
                <a:gd name="connsiteY13" fmla="*/ 26138 h 564144"/>
                <a:gd name="connsiteX0" fmla="*/ 30917 w 594977"/>
                <a:gd name="connsiteY0" fmla="*/ 26138 h 566851"/>
                <a:gd name="connsiteX1" fmla="*/ 124984 w 594977"/>
                <a:gd name="connsiteY1" fmla="*/ 14723 h 566851"/>
                <a:gd name="connsiteX2" fmla="*/ 277451 w 594977"/>
                <a:gd name="connsiteY2" fmla="*/ 174 h 566851"/>
                <a:gd name="connsiteX3" fmla="*/ 532158 w 594977"/>
                <a:gd name="connsiteY3" fmla="*/ 37500 h 566851"/>
                <a:gd name="connsiteX4" fmla="*/ 571169 w 594977"/>
                <a:gd name="connsiteY4" fmla="*/ 131243 h 566851"/>
                <a:gd name="connsiteX5" fmla="*/ 594953 w 594977"/>
                <a:gd name="connsiteY5" fmla="*/ 324570 h 566851"/>
                <a:gd name="connsiteX6" fmla="*/ 572231 w 594977"/>
                <a:gd name="connsiteY6" fmla="*/ 488266 h 566851"/>
                <a:gd name="connsiteX7" fmla="*/ 561640 w 594977"/>
                <a:gd name="connsiteY7" fmla="*/ 550291 h 566851"/>
                <a:gd name="connsiteX8" fmla="*/ 325450 w 594977"/>
                <a:gd name="connsiteY8" fmla="*/ 563417 h 566851"/>
                <a:gd name="connsiteX9" fmla="*/ 208368 w 594977"/>
                <a:gd name="connsiteY9" fmla="*/ 552601 h 566851"/>
                <a:gd name="connsiteX10" fmla="*/ 33054 w 594977"/>
                <a:gd name="connsiteY10" fmla="*/ 514871 h 566851"/>
                <a:gd name="connsiteX11" fmla="*/ 19577 w 594977"/>
                <a:gd name="connsiteY11" fmla="*/ 471038 h 566851"/>
                <a:gd name="connsiteX12" fmla="*/ 0 w 594977"/>
                <a:gd name="connsiteY12" fmla="*/ 314877 h 566851"/>
                <a:gd name="connsiteX13" fmla="*/ 30917 w 594977"/>
                <a:gd name="connsiteY13" fmla="*/ 26138 h 566851"/>
                <a:gd name="connsiteX0" fmla="*/ 42187 w 594977"/>
                <a:gd name="connsiteY0" fmla="*/ 34539 h 566851"/>
                <a:gd name="connsiteX1" fmla="*/ 124984 w 594977"/>
                <a:gd name="connsiteY1" fmla="*/ 14723 h 566851"/>
                <a:gd name="connsiteX2" fmla="*/ 277451 w 594977"/>
                <a:gd name="connsiteY2" fmla="*/ 174 h 566851"/>
                <a:gd name="connsiteX3" fmla="*/ 532158 w 594977"/>
                <a:gd name="connsiteY3" fmla="*/ 37500 h 566851"/>
                <a:gd name="connsiteX4" fmla="*/ 571169 w 594977"/>
                <a:gd name="connsiteY4" fmla="*/ 131243 h 566851"/>
                <a:gd name="connsiteX5" fmla="*/ 594953 w 594977"/>
                <a:gd name="connsiteY5" fmla="*/ 324570 h 566851"/>
                <a:gd name="connsiteX6" fmla="*/ 572231 w 594977"/>
                <a:gd name="connsiteY6" fmla="*/ 488266 h 566851"/>
                <a:gd name="connsiteX7" fmla="*/ 561640 w 594977"/>
                <a:gd name="connsiteY7" fmla="*/ 550291 h 566851"/>
                <a:gd name="connsiteX8" fmla="*/ 325450 w 594977"/>
                <a:gd name="connsiteY8" fmla="*/ 563417 h 566851"/>
                <a:gd name="connsiteX9" fmla="*/ 208368 w 594977"/>
                <a:gd name="connsiteY9" fmla="*/ 552601 h 566851"/>
                <a:gd name="connsiteX10" fmla="*/ 33054 w 594977"/>
                <a:gd name="connsiteY10" fmla="*/ 514871 h 566851"/>
                <a:gd name="connsiteX11" fmla="*/ 19577 w 594977"/>
                <a:gd name="connsiteY11" fmla="*/ 471038 h 566851"/>
                <a:gd name="connsiteX12" fmla="*/ 0 w 594977"/>
                <a:gd name="connsiteY12" fmla="*/ 314877 h 566851"/>
                <a:gd name="connsiteX13" fmla="*/ 42187 w 594977"/>
                <a:gd name="connsiteY13" fmla="*/ 34539 h 566851"/>
                <a:gd name="connsiteX0" fmla="*/ 42187 w 594977"/>
                <a:gd name="connsiteY0" fmla="*/ 34480 h 566792"/>
                <a:gd name="connsiteX1" fmla="*/ 127812 w 594977"/>
                <a:gd name="connsiteY1" fmla="*/ 20278 h 566792"/>
                <a:gd name="connsiteX2" fmla="*/ 277451 w 594977"/>
                <a:gd name="connsiteY2" fmla="*/ 115 h 566792"/>
                <a:gd name="connsiteX3" fmla="*/ 532158 w 594977"/>
                <a:gd name="connsiteY3" fmla="*/ 37441 h 566792"/>
                <a:gd name="connsiteX4" fmla="*/ 571169 w 594977"/>
                <a:gd name="connsiteY4" fmla="*/ 131184 h 566792"/>
                <a:gd name="connsiteX5" fmla="*/ 594953 w 594977"/>
                <a:gd name="connsiteY5" fmla="*/ 324511 h 566792"/>
                <a:gd name="connsiteX6" fmla="*/ 572231 w 594977"/>
                <a:gd name="connsiteY6" fmla="*/ 488207 h 566792"/>
                <a:gd name="connsiteX7" fmla="*/ 561640 w 594977"/>
                <a:gd name="connsiteY7" fmla="*/ 550232 h 566792"/>
                <a:gd name="connsiteX8" fmla="*/ 325450 w 594977"/>
                <a:gd name="connsiteY8" fmla="*/ 563358 h 566792"/>
                <a:gd name="connsiteX9" fmla="*/ 208368 w 594977"/>
                <a:gd name="connsiteY9" fmla="*/ 552542 h 566792"/>
                <a:gd name="connsiteX10" fmla="*/ 33054 w 594977"/>
                <a:gd name="connsiteY10" fmla="*/ 514812 h 566792"/>
                <a:gd name="connsiteX11" fmla="*/ 19577 w 594977"/>
                <a:gd name="connsiteY11" fmla="*/ 470979 h 566792"/>
                <a:gd name="connsiteX12" fmla="*/ 0 w 594977"/>
                <a:gd name="connsiteY12" fmla="*/ 314818 h 566792"/>
                <a:gd name="connsiteX13" fmla="*/ 42187 w 594977"/>
                <a:gd name="connsiteY13" fmla="*/ 34480 h 566792"/>
                <a:gd name="connsiteX0" fmla="*/ 42187 w 594977"/>
                <a:gd name="connsiteY0" fmla="*/ 34480 h 566792"/>
                <a:gd name="connsiteX1" fmla="*/ 127812 w 594977"/>
                <a:gd name="connsiteY1" fmla="*/ 20278 h 566792"/>
                <a:gd name="connsiteX2" fmla="*/ 277451 w 594977"/>
                <a:gd name="connsiteY2" fmla="*/ 115 h 566792"/>
                <a:gd name="connsiteX3" fmla="*/ 532158 w 594977"/>
                <a:gd name="connsiteY3" fmla="*/ 37441 h 566792"/>
                <a:gd name="connsiteX4" fmla="*/ 571169 w 594977"/>
                <a:gd name="connsiteY4" fmla="*/ 131184 h 566792"/>
                <a:gd name="connsiteX5" fmla="*/ 594953 w 594977"/>
                <a:gd name="connsiteY5" fmla="*/ 324511 h 566792"/>
                <a:gd name="connsiteX6" fmla="*/ 572231 w 594977"/>
                <a:gd name="connsiteY6" fmla="*/ 488207 h 566792"/>
                <a:gd name="connsiteX7" fmla="*/ 561640 w 594977"/>
                <a:gd name="connsiteY7" fmla="*/ 550232 h 566792"/>
                <a:gd name="connsiteX8" fmla="*/ 325450 w 594977"/>
                <a:gd name="connsiteY8" fmla="*/ 563358 h 566792"/>
                <a:gd name="connsiteX9" fmla="*/ 208368 w 594977"/>
                <a:gd name="connsiteY9" fmla="*/ 552542 h 566792"/>
                <a:gd name="connsiteX10" fmla="*/ 33054 w 594977"/>
                <a:gd name="connsiteY10" fmla="*/ 514812 h 566792"/>
                <a:gd name="connsiteX11" fmla="*/ 19577 w 594977"/>
                <a:gd name="connsiteY11" fmla="*/ 470979 h 566792"/>
                <a:gd name="connsiteX12" fmla="*/ 0 w 594977"/>
                <a:gd name="connsiteY12" fmla="*/ 314818 h 566792"/>
                <a:gd name="connsiteX13" fmla="*/ 8988 w 594977"/>
                <a:gd name="connsiteY13" fmla="*/ 152536 h 566792"/>
                <a:gd name="connsiteX14" fmla="*/ 42187 w 594977"/>
                <a:gd name="connsiteY14" fmla="*/ 34480 h 566792"/>
                <a:gd name="connsiteX0" fmla="*/ 42187 w 594977"/>
                <a:gd name="connsiteY0" fmla="*/ 34829 h 567141"/>
                <a:gd name="connsiteX1" fmla="*/ 123558 w 594977"/>
                <a:gd name="connsiteY1" fmla="*/ 7989 h 567141"/>
                <a:gd name="connsiteX2" fmla="*/ 277451 w 594977"/>
                <a:gd name="connsiteY2" fmla="*/ 464 h 567141"/>
                <a:gd name="connsiteX3" fmla="*/ 532158 w 594977"/>
                <a:gd name="connsiteY3" fmla="*/ 37790 h 567141"/>
                <a:gd name="connsiteX4" fmla="*/ 571169 w 594977"/>
                <a:gd name="connsiteY4" fmla="*/ 131533 h 567141"/>
                <a:gd name="connsiteX5" fmla="*/ 594953 w 594977"/>
                <a:gd name="connsiteY5" fmla="*/ 324860 h 567141"/>
                <a:gd name="connsiteX6" fmla="*/ 572231 w 594977"/>
                <a:gd name="connsiteY6" fmla="*/ 488556 h 567141"/>
                <a:gd name="connsiteX7" fmla="*/ 561640 w 594977"/>
                <a:gd name="connsiteY7" fmla="*/ 550581 h 567141"/>
                <a:gd name="connsiteX8" fmla="*/ 325450 w 594977"/>
                <a:gd name="connsiteY8" fmla="*/ 563707 h 567141"/>
                <a:gd name="connsiteX9" fmla="*/ 208368 w 594977"/>
                <a:gd name="connsiteY9" fmla="*/ 552891 h 567141"/>
                <a:gd name="connsiteX10" fmla="*/ 33054 w 594977"/>
                <a:gd name="connsiteY10" fmla="*/ 515161 h 567141"/>
                <a:gd name="connsiteX11" fmla="*/ 19577 w 594977"/>
                <a:gd name="connsiteY11" fmla="*/ 471328 h 567141"/>
                <a:gd name="connsiteX12" fmla="*/ 0 w 594977"/>
                <a:gd name="connsiteY12" fmla="*/ 315167 h 567141"/>
                <a:gd name="connsiteX13" fmla="*/ 8988 w 594977"/>
                <a:gd name="connsiteY13" fmla="*/ 152885 h 567141"/>
                <a:gd name="connsiteX14" fmla="*/ 42187 w 594977"/>
                <a:gd name="connsiteY14" fmla="*/ 34829 h 567141"/>
                <a:gd name="connsiteX0" fmla="*/ 42187 w 594977"/>
                <a:gd name="connsiteY0" fmla="*/ 34470 h 566782"/>
                <a:gd name="connsiteX1" fmla="*/ 72998 w 594977"/>
                <a:gd name="connsiteY1" fmla="*/ 21836 h 566782"/>
                <a:gd name="connsiteX2" fmla="*/ 277451 w 594977"/>
                <a:gd name="connsiteY2" fmla="*/ 105 h 566782"/>
                <a:gd name="connsiteX3" fmla="*/ 532158 w 594977"/>
                <a:gd name="connsiteY3" fmla="*/ 37431 h 566782"/>
                <a:gd name="connsiteX4" fmla="*/ 571169 w 594977"/>
                <a:gd name="connsiteY4" fmla="*/ 131174 h 566782"/>
                <a:gd name="connsiteX5" fmla="*/ 594953 w 594977"/>
                <a:gd name="connsiteY5" fmla="*/ 324501 h 566782"/>
                <a:gd name="connsiteX6" fmla="*/ 572231 w 594977"/>
                <a:gd name="connsiteY6" fmla="*/ 488197 h 566782"/>
                <a:gd name="connsiteX7" fmla="*/ 561640 w 594977"/>
                <a:gd name="connsiteY7" fmla="*/ 550222 h 566782"/>
                <a:gd name="connsiteX8" fmla="*/ 325450 w 594977"/>
                <a:gd name="connsiteY8" fmla="*/ 563348 h 566782"/>
                <a:gd name="connsiteX9" fmla="*/ 208368 w 594977"/>
                <a:gd name="connsiteY9" fmla="*/ 552532 h 566782"/>
                <a:gd name="connsiteX10" fmla="*/ 33054 w 594977"/>
                <a:gd name="connsiteY10" fmla="*/ 514802 h 566782"/>
                <a:gd name="connsiteX11" fmla="*/ 19577 w 594977"/>
                <a:gd name="connsiteY11" fmla="*/ 470969 h 566782"/>
                <a:gd name="connsiteX12" fmla="*/ 0 w 594977"/>
                <a:gd name="connsiteY12" fmla="*/ 314808 h 566782"/>
                <a:gd name="connsiteX13" fmla="*/ 8988 w 594977"/>
                <a:gd name="connsiteY13" fmla="*/ 152526 h 566782"/>
                <a:gd name="connsiteX14" fmla="*/ 42187 w 594977"/>
                <a:gd name="connsiteY14" fmla="*/ 34470 h 5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4977" h="566782">
                  <a:moveTo>
                    <a:pt x="42187" y="34470"/>
                  </a:moveTo>
                  <a:cubicBezTo>
                    <a:pt x="65202" y="-12647"/>
                    <a:pt x="28636" y="28516"/>
                    <a:pt x="72998" y="21836"/>
                  </a:cubicBezTo>
                  <a:cubicBezTo>
                    <a:pt x="117360" y="15156"/>
                    <a:pt x="206852" y="-1471"/>
                    <a:pt x="277451" y="105"/>
                  </a:cubicBezTo>
                  <a:lnTo>
                    <a:pt x="532158" y="37431"/>
                  </a:lnTo>
                  <a:cubicBezTo>
                    <a:pt x="579002" y="59048"/>
                    <a:pt x="563985" y="83788"/>
                    <a:pt x="571169" y="131174"/>
                  </a:cubicBezTo>
                  <a:cubicBezTo>
                    <a:pt x="578353" y="178560"/>
                    <a:pt x="595716" y="265932"/>
                    <a:pt x="594953" y="324501"/>
                  </a:cubicBezTo>
                  <a:cubicBezTo>
                    <a:pt x="585499" y="377198"/>
                    <a:pt x="581685" y="435500"/>
                    <a:pt x="572231" y="488197"/>
                  </a:cubicBezTo>
                  <a:lnTo>
                    <a:pt x="561640" y="550222"/>
                  </a:lnTo>
                  <a:cubicBezTo>
                    <a:pt x="453169" y="570545"/>
                    <a:pt x="403072" y="568419"/>
                    <a:pt x="325450" y="563348"/>
                  </a:cubicBezTo>
                  <a:cubicBezTo>
                    <a:pt x="284065" y="554596"/>
                    <a:pt x="249753" y="561284"/>
                    <a:pt x="208368" y="552532"/>
                  </a:cubicBezTo>
                  <a:lnTo>
                    <a:pt x="33054" y="514802"/>
                  </a:lnTo>
                  <a:cubicBezTo>
                    <a:pt x="-15787" y="497254"/>
                    <a:pt x="27905" y="507104"/>
                    <a:pt x="19577" y="470969"/>
                  </a:cubicBezTo>
                  <a:cubicBezTo>
                    <a:pt x="11249" y="434834"/>
                    <a:pt x="-118" y="365076"/>
                    <a:pt x="0" y="314808"/>
                  </a:cubicBezTo>
                  <a:cubicBezTo>
                    <a:pt x="6761" y="266325"/>
                    <a:pt x="2227" y="201009"/>
                    <a:pt x="8988" y="152526"/>
                  </a:cubicBezTo>
                  <a:lnTo>
                    <a:pt x="42187" y="3447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390D9C72-54C5-4832-A636-9C691D033290}"/>
                </a:ext>
              </a:extLst>
            </p:cNvPr>
            <p:cNvSpPr/>
            <p:nvPr/>
          </p:nvSpPr>
          <p:spPr>
            <a:xfrm rot="19747798">
              <a:off x="4224957" y="2334672"/>
              <a:ext cx="2428875" cy="2041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661C7FA-62F1-490B-9AF5-65641CD9570F}"/>
                </a:ext>
              </a:extLst>
            </p:cNvPr>
            <p:cNvSpPr/>
            <p:nvPr/>
          </p:nvSpPr>
          <p:spPr>
            <a:xfrm rot="1866253">
              <a:off x="4252426" y="1070831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BBEA0ADB-8219-4AD1-93F8-55E3DB9B2222}"/>
                </a:ext>
              </a:extLst>
            </p:cNvPr>
            <p:cNvSpPr/>
            <p:nvPr/>
          </p:nvSpPr>
          <p:spPr>
            <a:xfrm rot="9130904">
              <a:off x="5616043" y="1147932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A64749BC-0AB6-4D46-822B-46A8CD24F468}"/>
                </a:ext>
              </a:extLst>
            </p:cNvPr>
            <p:cNvSpPr/>
            <p:nvPr/>
          </p:nvSpPr>
          <p:spPr>
            <a:xfrm rot="12684641">
              <a:off x="5576558" y="2333152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96629C5F-C270-4BDC-A622-0BDB91A94674}"/>
                </a:ext>
              </a:extLst>
            </p:cNvPr>
            <p:cNvSpPr/>
            <p:nvPr/>
          </p:nvSpPr>
          <p:spPr>
            <a:xfrm>
              <a:off x="3922775" y="473432"/>
              <a:ext cx="4389121" cy="4556265"/>
            </a:xfrm>
            <a:prstGeom prst="ellipse">
              <a:avLst/>
            </a:prstGeom>
            <a:noFill/>
            <a:ln w="177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613008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>
            <a:extLst>
              <a:ext uri="{FF2B5EF4-FFF2-40B4-BE49-F238E27FC236}">
                <a16:creationId xmlns:a16="http://schemas.microsoft.com/office/drawing/2014/main" id="{1F44B651-5E5F-45AD-82CA-02D49CB859C3}"/>
              </a:ext>
            </a:extLst>
          </p:cNvPr>
          <p:cNvGrpSpPr/>
          <p:nvPr/>
        </p:nvGrpSpPr>
        <p:grpSpPr>
          <a:xfrm>
            <a:off x="2499094" y="2731072"/>
            <a:ext cx="6867277" cy="7483193"/>
            <a:chOff x="3191542" y="414482"/>
            <a:chExt cx="6090911" cy="7260226"/>
          </a:xfrm>
        </p:grpSpPr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37786A97-01FF-4CBF-91D2-02A2A6C86523}"/>
                </a:ext>
              </a:extLst>
            </p:cNvPr>
            <p:cNvGrpSpPr/>
            <p:nvPr/>
          </p:nvGrpSpPr>
          <p:grpSpPr>
            <a:xfrm>
              <a:off x="3191542" y="414482"/>
              <a:ext cx="6090911" cy="7260226"/>
              <a:chOff x="3873391" y="1140977"/>
              <a:chExt cx="3575876" cy="3729081"/>
            </a:xfrm>
          </p:grpSpPr>
          <p:pic>
            <p:nvPicPr>
              <p:cNvPr id="6" name="Grafik 5" descr="Mand">
                <a:extLst>
                  <a:ext uri="{FF2B5EF4-FFF2-40B4-BE49-F238E27FC236}">
                    <a16:creationId xmlns:a16="http://schemas.microsoft.com/office/drawing/2014/main" id="{AF7203E9-0064-43F8-8053-BCD49C8F5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3391" y="1294182"/>
                <a:ext cx="3575876" cy="3575876"/>
              </a:xfrm>
              <a:prstGeom prst="rect">
                <a:avLst/>
              </a:prstGeom>
            </p:spPr>
          </p:pic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2214C0DE-AE25-433A-8D09-B869722FD59B}"/>
                  </a:ext>
                </a:extLst>
              </p:cNvPr>
              <p:cNvSpPr txBox="1"/>
              <p:nvPr/>
            </p:nvSpPr>
            <p:spPr>
              <a:xfrm>
                <a:off x="5186995" y="1140977"/>
                <a:ext cx="909004" cy="9144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a-DK" dirty="0"/>
              </a:p>
            </p:txBody>
          </p:sp>
          <p:pic>
            <p:nvPicPr>
              <p:cNvPr id="18" name="Grafik 17" descr="Hjerne i hoved">
                <a:extLst>
                  <a:ext uri="{FF2B5EF4-FFF2-40B4-BE49-F238E27FC236}">
                    <a16:creationId xmlns:a16="http://schemas.microsoft.com/office/drawing/2014/main" id="{834F821C-AD58-4F5E-9249-5C679CB9B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79450" y="12941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32FFB753-1D24-4B7F-8A74-8339C4F9A71D}"/>
                </a:ext>
              </a:extLst>
            </p:cNvPr>
            <p:cNvSpPr txBox="1"/>
            <p:nvPr/>
          </p:nvSpPr>
          <p:spPr>
            <a:xfrm>
              <a:off x="4570531" y="3125208"/>
              <a:ext cx="3268299" cy="4471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da-DK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1719944" y="6028370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Når du laver en hjerne-app, bestiller du en kemisk cocktail</a:t>
            </a:r>
            <a:endParaRPr lang="da-DK" sz="2000" dirty="0">
              <a:solidFill>
                <a:schemeClr val="bg1"/>
              </a:solidFill>
            </a:endParaRPr>
          </a:p>
        </p:txBody>
      </p: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A931DE56-2433-43CD-B89F-5205597B7F03}"/>
              </a:ext>
            </a:extLst>
          </p:cNvPr>
          <p:cNvCxnSpPr>
            <a:cxnSpLocks/>
          </p:cNvCxnSpPr>
          <p:nvPr/>
        </p:nvCxnSpPr>
        <p:spPr>
          <a:xfrm flipH="1">
            <a:off x="3310442" y="1586520"/>
            <a:ext cx="969993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fik 51" descr="Martini">
            <a:extLst>
              <a:ext uri="{FF2B5EF4-FFF2-40B4-BE49-F238E27FC236}">
                <a16:creationId xmlns:a16="http://schemas.microsoft.com/office/drawing/2014/main" id="{BB0B236B-0939-4697-BE0C-B4378C6974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7687" y="977520"/>
            <a:ext cx="1270065" cy="1270065"/>
          </a:xfrm>
          <a:prstGeom prst="rect">
            <a:avLst/>
          </a:prstGeom>
        </p:spPr>
      </p:pic>
      <p:cxnSp>
        <p:nvCxnSpPr>
          <p:cNvPr id="74" name="Lige pilforbindelse 73">
            <a:extLst>
              <a:ext uri="{FF2B5EF4-FFF2-40B4-BE49-F238E27FC236}">
                <a16:creationId xmlns:a16="http://schemas.microsoft.com/office/drawing/2014/main" id="{48A6DB66-8C8C-48EC-9B51-16E754B5C7EE}"/>
              </a:ext>
            </a:extLst>
          </p:cNvPr>
          <p:cNvCxnSpPr>
            <a:cxnSpLocks/>
          </p:cNvCxnSpPr>
          <p:nvPr/>
        </p:nvCxnSpPr>
        <p:spPr>
          <a:xfrm flipH="1">
            <a:off x="8013792" y="1586520"/>
            <a:ext cx="969993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Billede 74">
            <a:extLst>
              <a:ext uri="{FF2B5EF4-FFF2-40B4-BE49-F238E27FC236}">
                <a16:creationId xmlns:a16="http://schemas.microsoft.com/office/drawing/2014/main" id="{9E84DC4D-9911-4B71-AFBD-7DF4C4F0B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" y="5621066"/>
            <a:ext cx="11582995" cy="1270065"/>
          </a:xfrm>
          <a:prstGeom prst="rect">
            <a:avLst/>
          </a:prstGeom>
        </p:spPr>
      </p:pic>
      <p:sp>
        <p:nvSpPr>
          <p:cNvPr id="76" name="Tekstfelt 75">
            <a:extLst>
              <a:ext uri="{FF2B5EF4-FFF2-40B4-BE49-F238E27FC236}">
                <a16:creationId xmlns:a16="http://schemas.microsoft.com/office/drawing/2014/main" id="{7BBE8A49-4A05-4F28-AAB9-ACA0676F7D86}"/>
              </a:ext>
            </a:extLst>
          </p:cNvPr>
          <p:cNvSpPr txBox="1"/>
          <p:nvPr/>
        </p:nvSpPr>
        <p:spPr>
          <a:xfrm>
            <a:off x="1775707" y="6061501"/>
            <a:ext cx="1011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Og bestil en anden cocktail ved at forestille dig ting, dig gør dig glad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2" name="Tankeboble: sky 1">
            <a:extLst>
              <a:ext uri="{FF2B5EF4-FFF2-40B4-BE49-F238E27FC236}">
                <a16:creationId xmlns:a16="http://schemas.microsoft.com/office/drawing/2014/main" id="{BFDE9CF4-1DDE-4872-B629-D05927139246}"/>
              </a:ext>
            </a:extLst>
          </p:cNvPr>
          <p:cNvSpPr/>
          <p:nvPr/>
        </p:nvSpPr>
        <p:spPr>
          <a:xfrm flipH="1">
            <a:off x="108144" y="245340"/>
            <a:ext cx="3148838" cy="3341316"/>
          </a:xfrm>
          <a:prstGeom prst="cloudCallout">
            <a:avLst>
              <a:gd name="adj1" fmla="val -108944"/>
              <a:gd name="adj2" fmla="val 332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fik 6" descr="Smilende ansigt">
            <a:extLst>
              <a:ext uri="{FF2B5EF4-FFF2-40B4-BE49-F238E27FC236}">
                <a16:creationId xmlns:a16="http://schemas.microsoft.com/office/drawing/2014/main" id="{3B77EB08-4A57-4DD0-B4D0-2F828AF4E3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95149" y="1005326"/>
            <a:ext cx="914400" cy="914400"/>
          </a:xfrm>
          <a:prstGeom prst="rect">
            <a:avLst/>
          </a:prstGeom>
        </p:spPr>
      </p:pic>
      <p:pic>
        <p:nvPicPr>
          <p:cNvPr id="9" name="Grafik 8" descr="Smilende ansigt med hjerter">
            <a:extLst>
              <a:ext uri="{FF2B5EF4-FFF2-40B4-BE49-F238E27FC236}">
                <a16:creationId xmlns:a16="http://schemas.microsoft.com/office/drawing/2014/main" id="{519F8D66-6CDB-4971-B81F-A517160AE8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4158" y="809336"/>
            <a:ext cx="914400" cy="914400"/>
          </a:xfrm>
          <a:prstGeom prst="rect">
            <a:avLst/>
          </a:prstGeom>
        </p:spPr>
      </p:pic>
      <p:pic>
        <p:nvPicPr>
          <p:cNvPr id="12" name="Grafik 11" descr="Grinende ansigt">
            <a:extLst>
              <a:ext uri="{FF2B5EF4-FFF2-40B4-BE49-F238E27FC236}">
                <a16:creationId xmlns:a16="http://schemas.microsoft.com/office/drawing/2014/main" id="{AC6F6B1A-B37F-4A6E-907B-390F2B2AE2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56048" y="1940737"/>
            <a:ext cx="914400" cy="914400"/>
          </a:xfrm>
          <a:prstGeom prst="rect">
            <a:avLst/>
          </a:prstGeom>
        </p:spPr>
      </p:pic>
      <p:pic>
        <p:nvPicPr>
          <p:cNvPr id="14" name="Grafik 13" descr="Blinkende ansigt">
            <a:extLst>
              <a:ext uri="{FF2B5EF4-FFF2-40B4-BE49-F238E27FC236}">
                <a16:creationId xmlns:a16="http://schemas.microsoft.com/office/drawing/2014/main" id="{234E431D-7E72-47B1-8C6D-8F55806523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1624" y="1879420"/>
            <a:ext cx="914400" cy="914400"/>
          </a:xfrm>
          <a:prstGeom prst="rect">
            <a:avLst/>
          </a:prstGeom>
        </p:spPr>
      </p:pic>
      <p:grpSp>
        <p:nvGrpSpPr>
          <p:cNvPr id="33" name="Gruppe 32">
            <a:extLst>
              <a:ext uri="{FF2B5EF4-FFF2-40B4-BE49-F238E27FC236}">
                <a16:creationId xmlns:a16="http://schemas.microsoft.com/office/drawing/2014/main" id="{B07BD0C8-3846-4A67-8888-EF3ED86A40F7}"/>
              </a:ext>
            </a:extLst>
          </p:cNvPr>
          <p:cNvGrpSpPr/>
          <p:nvPr/>
        </p:nvGrpSpPr>
        <p:grpSpPr>
          <a:xfrm>
            <a:off x="4692913" y="319229"/>
            <a:ext cx="2479640" cy="2524365"/>
            <a:chOff x="3922775" y="473432"/>
            <a:chExt cx="4389121" cy="4556265"/>
          </a:xfrm>
        </p:grpSpPr>
        <p:sp>
          <p:nvSpPr>
            <p:cNvPr id="34" name="Rektangel 5">
              <a:extLst>
                <a:ext uri="{FF2B5EF4-FFF2-40B4-BE49-F238E27FC236}">
                  <a16:creationId xmlns:a16="http://schemas.microsoft.com/office/drawing/2014/main" id="{9C8C82A2-F85A-4565-BC3F-44916DD97356}"/>
                </a:ext>
              </a:extLst>
            </p:cNvPr>
            <p:cNvSpPr/>
            <p:nvPr/>
          </p:nvSpPr>
          <p:spPr>
            <a:xfrm rot="18910227">
              <a:off x="5823709" y="2460544"/>
              <a:ext cx="594977" cy="566782"/>
            </a:xfrm>
            <a:custGeom>
              <a:avLst/>
              <a:gdLst>
                <a:gd name="connsiteX0" fmla="*/ 0 w 540565"/>
                <a:gd name="connsiteY0" fmla="*/ 0 h 525529"/>
                <a:gd name="connsiteX1" fmla="*/ 540565 w 540565"/>
                <a:gd name="connsiteY1" fmla="*/ 0 h 525529"/>
                <a:gd name="connsiteX2" fmla="*/ 540565 w 540565"/>
                <a:gd name="connsiteY2" fmla="*/ 525529 h 525529"/>
                <a:gd name="connsiteX3" fmla="*/ 0 w 540565"/>
                <a:gd name="connsiteY3" fmla="*/ 525529 h 525529"/>
                <a:gd name="connsiteX4" fmla="*/ 0 w 540565"/>
                <a:gd name="connsiteY4" fmla="*/ 0 h 525529"/>
                <a:gd name="connsiteX0" fmla="*/ 0 w 540565"/>
                <a:gd name="connsiteY0" fmla="*/ 40195 h 565724"/>
                <a:gd name="connsiteX1" fmla="*/ 266170 w 540565"/>
                <a:gd name="connsiteY1" fmla="*/ 116 h 565724"/>
                <a:gd name="connsiteX2" fmla="*/ 540565 w 540565"/>
                <a:gd name="connsiteY2" fmla="*/ 40195 h 565724"/>
                <a:gd name="connsiteX3" fmla="*/ 540565 w 540565"/>
                <a:gd name="connsiteY3" fmla="*/ 565724 h 565724"/>
                <a:gd name="connsiteX4" fmla="*/ 0 w 540565"/>
                <a:gd name="connsiteY4" fmla="*/ 565724 h 565724"/>
                <a:gd name="connsiteX5" fmla="*/ 0 w 540565"/>
                <a:gd name="connsiteY5" fmla="*/ 40195 h 565724"/>
                <a:gd name="connsiteX0" fmla="*/ 21124 w 561689"/>
                <a:gd name="connsiteY0" fmla="*/ 40195 h 565724"/>
                <a:gd name="connsiteX1" fmla="*/ 287294 w 561689"/>
                <a:gd name="connsiteY1" fmla="*/ 116 h 565724"/>
                <a:gd name="connsiteX2" fmla="*/ 561689 w 561689"/>
                <a:gd name="connsiteY2" fmla="*/ 40195 h 565724"/>
                <a:gd name="connsiteX3" fmla="*/ 561689 w 561689"/>
                <a:gd name="connsiteY3" fmla="*/ 565724 h 565724"/>
                <a:gd name="connsiteX4" fmla="*/ 21124 w 561689"/>
                <a:gd name="connsiteY4" fmla="*/ 565724 h 565724"/>
                <a:gd name="connsiteX5" fmla="*/ 0 w 561689"/>
                <a:gd name="connsiteY5" fmla="*/ 313443 h 565724"/>
                <a:gd name="connsiteX6" fmla="*/ 21124 w 561689"/>
                <a:gd name="connsiteY6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21124 w 575973"/>
                <a:gd name="connsiteY5" fmla="*/ 565724 h 565724"/>
                <a:gd name="connsiteX6" fmla="*/ 0 w 575973"/>
                <a:gd name="connsiteY6" fmla="*/ 313443 h 565724"/>
                <a:gd name="connsiteX7" fmla="*/ 21124 w 575973"/>
                <a:gd name="connsiteY7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49971 w 575973"/>
                <a:gd name="connsiteY5" fmla="*/ 530253 h 565724"/>
                <a:gd name="connsiteX6" fmla="*/ 0 w 575973"/>
                <a:gd name="connsiteY6" fmla="*/ 313443 h 565724"/>
                <a:gd name="connsiteX7" fmla="*/ 21124 w 575973"/>
                <a:gd name="connsiteY7" fmla="*/ 40195 h 565724"/>
                <a:gd name="connsiteX0" fmla="*/ 21124 w 575973"/>
                <a:gd name="connsiteY0" fmla="*/ 40195 h 565724"/>
                <a:gd name="connsiteX1" fmla="*/ 287294 w 575973"/>
                <a:gd name="connsiteY1" fmla="*/ 116 h 565724"/>
                <a:gd name="connsiteX2" fmla="*/ 561689 w 575973"/>
                <a:gd name="connsiteY2" fmla="*/ 40195 h 565724"/>
                <a:gd name="connsiteX3" fmla="*/ 575854 w 575973"/>
                <a:gd name="connsiteY3" fmla="*/ 327815 h 565724"/>
                <a:gd name="connsiteX4" fmla="*/ 561689 w 575973"/>
                <a:gd name="connsiteY4" fmla="*/ 565724 h 565724"/>
                <a:gd name="connsiteX5" fmla="*/ 335293 w 575973"/>
                <a:gd name="connsiteY5" fmla="*/ 563359 h 565724"/>
                <a:gd name="connsiteX6" fmla="*/ 49971 w 575973"/>
                <a:gd name="connsiteY6" fmla="*/ 530253 h 565724"/>
                <a:gd name="connsiteX7" fmla="*/ 0 w 575973"/>
                <a:gd name="connsiteY7" fmla="*/ 313443 h 565724"/>
                <a:gd name="connsiteX8" fmla="*/ 21124 w 575973"/>
                <a:gd name="connsiteY8" fmla="*/ 40195 h 565724"/>
                <a:gd name="connsiteX0" fmla="*/ 21124 w 604842"/>
                <a:gd name="connsiteY0" fmla="*/ 40195 h 565724"/>
                <a:gd name="connsiteX1" fmla="*/ 287294 w 604842"/>
                <a:gd name="connsiteY1" fmla="*/ 116 h 565724"/>
                <a:gd name="connsiteX2" fmla="*/ 561689 w 604842"/>
                <a:gd name="connsiteY2" fmla="*/ 40195 h 565724"/>
                <a:gd name="connsiteX3" fmla="*/ 604796 w 604842"/>
                <a:gd name="connsiteY3" fmla="*/ 324512 h 565724"/>
                <a:gd name="connsiteX4" fmla="*/ 561689 w 604842"/>
                <a:gd name="connsiteY4" fmla="*/ 565724 h 565724"/>
                <a:gd name="connsiteX5" fmla="*/ 335293 w 604842"/>
                <a:gd name="connsiteY5" fmla="*/ 563359 h 565724"/>
                <a:gd name="connsiteX6" fmla="*/ 49971 w 604842"/>
                <a:gd name="connsiteY6" fmla="*/ 530253 h 565724"/>
                <a:gd name="connsiteX7" fmla="*/ 0 w 604842"/>
                <a:gd name="connsiteY7" fmla="*/ 313443 h 565724"/>
                <a:gd name="connsiteX8" fmla="*/ 21124 w 604842"/>
                <a:gd name="connsiteY8" fmla="*/ 40195 h 565724"/>
                <a:gd name="connsiteX0" fmla="*/ 21124 w 604842"/>
                <a:gd name="connsiteY0" fmla="*/ 40195 h 565724"/>
                <a:gd name="connsiteX1" fmla="*/ 287294 w 604842"/>
                <a:gd name="connsiteY1" fmla="*/ 116 h 565724"/>
                <a:gd name="connsiteX2" fmla="*/ 561689 w 604842"/>
                <a:gd name="connsiteY2" fmla="*/ 40195 h 565724"/>
                <a:gd name="connsiteX3" fmla="*/ 604796 w 604842"/>
                <a:gd name="connsiteY3" fmla="*/ 324512 h 565724"/>
                <a:gd name="connsiteX4" fmla="*/ 561689 w 604842"/>
                <a:gd name="connsiteY4" fmla="*/ 565724 h 565724"/>
                <a:gd name="connsiteX5" fmla="*/ 335293 w 604842"/>
                <a:gd name="connsiteY5" fmla="*/ 563359 h 565724"/>
                <a:gd name="connsiteX6" fmla="*/ 49971 w 604842"/>
                <a:gd name="connsiteY6" fmla="*/ 530253 h 565724"/>
                <a:gd name="connsiteX7" fmla="*/ 29420 w 604842"/>
                <a:gd name="connsiteY7" fmla="*/ 470980 h 565724"/>
                <a:gd name="connsiteX8" fmla="*/ 0 w 604842"/>
                <a:gd name="connsiteY8" fmla="*/ 313443 h 565724"/>
                <a:gd name="connsiteX9" fmla="*/ 21124 w 604842"/>
                <a:gd name="connsiteY9" fmla="*/ 40195 h 565724"/>
                <a:gd name="connsiteX0" fmla="*/ 21124 w 604842"/>
                <a:gd name="connsiteY0" fmla="*/ 40149 h 565678"/>
                <a:gd name="connsiteX1" fmla="*/ 138092 w 604842"/>
                <a:gd name="connsiteY1" fmla="*/ 30693 h 565678"/>
                <a:gd name="connsiteX2" fmla="*/ 287294 w 604842"/>
                <a:gd name="connsiteY2" fmla="*/ 70 h 565678"/>
                <a:gd name="connsiteX3" fmla="*/ 561689 w 604842"/>
                <a:gd name="connsiteY3" fmla="*/ 40149 h 565678"/>
                <a:gd name="connsiteX4" fmla="*/ 604796 w 604842"/>
                <a:gd name="connsiteY4" fmla="*/ 324466 h 565678"/>
                <a:gd name="connsiteX5" fmla="*/ 561689 w 604842"/>
                <a:gd name="connsiteY5" fmla="*/ 565678 h 565678"/>
                <a:gd name="connsiteX6" fmla="*/ 335293 w 604842"/>
                <a:gd name="connsiteY6" fmla="*/ 563313 h 565678"/>
                <a:gd name="connsiteX7" fmla="*/ 49971 w 604842"/>
                <a:gd name="connsiteY7" fmla="*/ 530207 h 565678"/>
                <a:gd name="connsiteX8" fmla="*/ 29420 w 604842"/>
                <a:gd name="connsiteY8" fmla="*/ 470934 h 565678"/>
                <a:gd name="connsiteX9" fmla="*/ 0 w 604842"/>
                <a:gd name="connsiteY9" fmla="*/ 313397 h 565678"/>
                <a:gd name="connsiteX10" fmla="*/ 21124 w 604842"/>
                <a:gd name="connsiteY10" fmla="*/ 40149 h 565678"/>
                <a:gd name="connsiteX0" fmla="*/ 21124 w 604842"/>
                <a:gd name="connsiteY0" fmla="*/ 40253 h 565782"/>
                <a:gd name="connsiteX1" fmla="*/ 134827 w 604842"/>
                <a:gd name="connsiteY1" fmla="*/ 14723 h 565782"/>
                <a:gd name="connsiteX2" fmla="*/ 287294 w 604842"/>
                <a:gd name="connsiteY2" fmla="*/ 174 h 565782"/>
                <a:gd name="connsiteX3" fmla="*/ 561689 w 604842"/>
                <a:gd name="connsiteY3" fmla="*/ 40253 h 565782"/>
                <a:gd name="connsiteX4" fmla="*/ 604796 w 604842"/>
                <a:gd name="connsiteY4" fmla="*/ 324570 h 565782"/>
                <a:gd name="connsiteX5" fmla="*/ 561689 w 604842"/>
                <a:gd name="connsiteY5" fmla="*/ 565782 h 565782"/>
                <a:gd name="connsiteX6" fmla="*/ 335293 w 604842"/>
                <a:gd name="connsiteY6" fmla="*/ 563417 h 565782"/>
                <a:gd name="connsiteX7" fmla="*/ 49971 w 604842"/>
                <a:gd name="connsiteY7" fmla="*/ 530311 h 565782"/>
                <a:gd name="connsiteX8" fmla="*/ 29420 w 604842"/>
                <a:gd name="connsiteY8" fmla="*/ 471038 h 565782"/>
                <a:gd name="connsiteX9" fmla="*/ 0 w 604842"/>
                <a:gd name="connsiteY9" fmla="*/ 313501 h 565782"/>
                <a:gd name="connsiteX10" fmla="*/ 21124 w 604842"/>
                <a:gd name="connsiteY10" fmla="*/ 40253 h 565782"/>
                <a:gd name="connsiteX0" fmla="*/ 21124 w 604845"/>
                <a:gd name="connsiteY0" fmla="*/ 40253 h 565782"/>
                <a:gd name="connsiteX1" fmla="*/ 134827 w 604845"/>
                <a:gd name="connsiteY1" fmla="*/ 14723 h 565782"/>
                <a:gd name="connsiteX2" fmla="*/ 287294 w 604845"/>
                <a:gd name="connsiteY2" fmla="*/ 174 h 565782"/>
                <a:gd name="connsiteX3" fmla="*/ 561689 w 604845"/>
                <a:gd name="connsiteY3" fmla="*/ 40253 h 565782"/>
                <a:gd name="connsiteX4" fmla="*/ 581012 w 604845"/>
                <a:gd name="connsiteY4" fmla="*/ 131243 h 565782"/>
                <a:gd name="connsiteX5" fmla="*/ 604796 w 604845"/>
                <a:gd name="connsiteY5" fmla="*/ 324570 h 565782"/>
                <a:gd name="connsiteX6" fmla="*/ 561689 w 604845"/>
                <a:gd name="connsiteY6" fmla="*/ 565782 h 565782"/>
                <a:gd name="connsiteX7" fmla="*/ 335293 w 604845"/>
                <a:gd name="connsiteY7" fmla="*/ 563417 h 565782"/>
                <a:gd name="connsiteX8" fmla="*/ 49971 w 604845"/>
                <a:gd name="connsiteY8" fmla="*/ 530311 h 565782"/>
                <a:gd name="connsiteX9" fmla="*/ 29420 w 604845"/>
                <a:gd name="connsiteY9" fmla="*/ 471038 h 565782"/>
                <a:gd name="connsiteX10" fmla="*/ 0 w 604845"/>
                <a:gd name="connsiteY10" fmla="*/ 313501 h 565782"/>
                <a:gd name="connsiteX11" fmla="*/ 21124 w 604845"/>
                <a:gd name="connsiteY11" fmla="*/ 40253 h 565782"/>
                <a:gd name="connsiteX0" fmla="*/ 40760 w 604845"/>
                <a:gd name="connsiteY0" fmla="*/ 26138 h 565782"/>
                <a:gd name="connsiteX1" fmla="*/ 134827 w 604845"/>
                <a:gd name="connsiteY1" fmla="*/ 14723 h 565782"/>
                <a:gd name="connsiteX2" fmla="*/ 287294 w 604845"/>
                <a:gd name="connsiteY2" fmla="*/ 174 h 565782"/>
                <a:gd name="connsiteX3" fmla="*/ 561689 w 604845"/>
                <a:gd name="connsiteY3" fmla="*/ 40253 h 565782"/>
                <a:gd name="connsiteX4" fmla="*/ 581012 w 604845"/>
                <a:gd name="connsiteY4" fmla="*/ 131243 h 565782"/>
                <a:gd name="connsiteX5" fmla="*/ 604796 w 604845"/>
                <a:gd name="connsiteY5" fmla="*/ 324570 h 565782"/>
                <a:gd name="connsiteX6" fmla="*/ 561689 w 604845"/>
                <a:gd name="connsiteY6" fmla="*/ 565782 h 565782"/>
                <a:gd name="connsiteX7" fmla="*/ 335293 w 604845"/>
                <a:gd name="connsiteY7" fmla="*/ 563417 h 565782"/>
                <a:gd name="connsiteX8" fmla="*/ 49971 w 604845"/>
                <a:gd name="connsiteY8" fmla="*/ 530311 h 565782"/>
                <a:gd name="connsiteX9" fmla="*/ 29420 w 604845"/>
                <a:gd name="connsiteY9" fmla="*/ 471038 h 565782"/>
                <a:gd name="connsiteX10" fmla="*/ 0 w 604845"/>
                <a:gd name="connsiteY10" fmla="*/ 313501 h 565782"/>
                <a:gd name="connsiteX11" fmla="*/ 40760 w 604845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40128 w 595002"/>
                <a:gd name="connsiteY8" fmla="*/ 530311 h 565782"/>
                <a:gd name="connsiteX9" fmla="*/ 19577 w 595002"/>
                <a:gd name="connsiteY9" fmla="*/ 471038 h 565782"/>
                <a:gd name="connsiteX10" fmla="*/ 0 w 595002"/>
                <a:gd name="connsiteY10" fmla="*/ 314877 h 565782"/>
                <a:gd name="connsiteX11" fmla="*/ 30917 w 595002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33054 w 595002"/>
                <a:gd name="connsiteY8" fmla="*/ 514871 h 565782"/>
                <a:gd name="connsiteX9" fmla="*/ 19577 w 595002"/>
                <a:gd name="connsiteY9" fmla="*/ 471038 h 565782"/>
                <a:gd name="connsiteX10" fmla="*/ 0 w 595002"/>
                <a:gd name="connsiteY10" fmla="*/ 314877 h 565782"/>
                <a:gd name="connsiteX11" fmla="*/ 30917 w 595002"/>
                <a:gd name="connsiteY11" fmla="*/ 26138 h 565782"/>
                <a:gd name="connsiteX0" fmla="*/ 30917 w 595002"/>
                <a:gd name="connsiteY0" fmla="*/ 26138 h 565782"/>
                <a:gd name="connsiteX1" fmla="*/ 124984 w 595002"/>
                <a:gd name="connsiteY1" fmla="*/ 14723 h 565782"/>
                <a:gd name="connsiteX2" fmla="*/ 277451 w 595002"/>
                <a:gd name="connsiteY2" fmla="*/ 174 h 565782"/>
                <a:gd name="connsiteX3" fmla="*/ 551846 w 595002"/>
                <a:gd name="connsiteY3" fmla="*/ 40253 h 565782"/>
                <a:gd name="connsiteX4" fmla="*/ 571169 w 595002"/>
                <a:gd name="connsiteY4" fmla="*/ 131243 h 565782"/>
                <a:gd name="connsiteX5" fmla="*/ 594953 w 595002"/>
                <a:gd name="connsiteY5" fmla="*/ 324570 h 565782"/>
                <a:gd name="connsiteX6" fmla="*/ 551846 w 595002"/>
                <a:gd name="connsiteY6" fmla="*/ 565782 h 565782"/>
                <a:gd name="connsiteX7" fmla="*/ 325450 w 595002"/>
                <a:gd name="connsiteY7" fmla="*/ 563417 h 565782"/>
                <a:gd name="connsiteX8" fmla="*/ 208368 w 595002"/>
                <a:gd name="connsiteY8" fmla="*/ 552601 h 565782"/>
                <a:gd name="connsiteX9" fmla="*/ 33054 w 595002"/>
                <a:gd name="connsiteY9" fmla="*/ 514871 h 565782"/>
                <a:gd name="connsiteX10" fmla="*/ 19577 w 595002"/>
                <a:gd name="connsiteY10" fmla="*/ 471038 h 565782"/>
                <a:gd name="connsiteX11" fmla="*/ 0 w 595002"/>
                <a:gd name="connsiteY11" fmla="*/ 314877 h 565782"/>
                <a:gd name="connsiteX12" fmla="*/ 30917 w 595002"/>
                <a:gd name="connsiteY12" fmla="*/ 26138 h 565782"/>
                <a:gd name="connsiteX0" fmla="*/ 30917 w 594977"/>
                <a:gd name="connsiteY0" fmla="*/ 26138 h 565782"/>
                <a:gd name="connsiteX1" fmla="*/ 124984 w 594977"/>
                <a:gd name="connsiteY1" fmla="*/ 14723 h 565782"/>
                <a:gd name="connsiteX2" fmla="*/ 277451 w 594977"/>
                <a:gd name="connsiteY2" fmla="*/ 174 h 565782"/>
                <a:gd name="connsiteX3" fmla="*/ 551846 w 594977"/>
                <a:gd name="connsiteY3" fmla="*/ 40253 h 565782"/>
                <a:gd name="connsiteX4" fmla="*/ 571169 w 594977"/>
                <a:gd name="connsiteY4" fmla="*/ 131243 h 565782"/>
                <a:gd name="connsiteX5" fmla="*/ 594953 w 594977"/>
                <a:gd name="connsiteY5" fmla="*/ 324570 h 565782"/>
                <a:gd name="connsiteX6" fmla="*/ 572231 w 594977"/>
                <a:gd name="connsiteY6" fmla="*/ 488266 h 565782"/>
                <a:gd name="connsiteX7" fmla="*/ 551846 w 594977"/>
                <a:gd name="connsiteY7" fmla="*/ 565782 h 565782"/>
                <a:gd name="connsiteX8" fmla="*/ 325450 w 594977"/>
                <a:gd name="connsiteY8" fmla="*/ 563417 h 565782"/>
                <a:gd name="connsiteX9" fmla="*/ 208368 w 594977"/>
                <a:gd name="connsiteY9" fmla="*/ 552601 h 565782"/>
                <a:gd name="connsiteX10" fmla="*/ 33054 w 594977"/>
                <a:gd name="connsiteY10" fmla="*/ 514871 h 565782"/>
                <a:gd name="connsiteX11" fmla="*/ 19577 w 594977"/>
                <a:gd name="connsiteY11" fmla="*/ 471038 h 565782"/>
                <a:gd name="connsiteX12" fmla="*/ 0 w 594977"/>
                <a:gd name="connsiteY12" fmla="*/ 314877 h 565782"/>
                <a:gd name="connsiteX13" fmla="*/ 30917 w 594977"/>
                <a:gd name="connsiteY13" fmla="*/ 26138 h 565782"/>
                <a:gd name="connsiteX0" fmla="*/ 30917 w 594977"/>
                <a:gd name="connsiteY0" fmla="*/ 26138 h 565782"/>
                <a:gd name="connsiteX1" fmla="*/ 124984 w 594977"/>
                <a:gd name="connsiteY1" fmla="*/ 14723 h 565782"/>
                <a:gd name="connsiteX2" fmla="*/ 277451 w 594977"/>
                <a:gd name="connsiteY2" fmla="*/ 174 h 565782"/>
                <a:gd name="connsiteX3" fmla="*/ 532158 w 594977"/>
                <a:gd name="connsiteY3" fmla="*/ 37500 h 565782"/>
                <a:gd name="connsiteX4" fmla="*/ 571169 w 594977"/>
                <a:gd name="connsiteY4" fmla="*/ 131243 h 565782"/>
                <a:gd name="connsiteX5" fmla="*/ 594953 w 594977"/>
                <a:gd name="connsiteY5" fmla="*/ 324570 h 565782"/>
                <a:gd name="connsiteX6" fmla="*/ 572231 w 594977"/>
                <a:gd name="connsiteY6" fmla="*/ 488266 h 565782"/>
                <a:gd name="connsiteX7" fmla="*/ 551846 w 594977"/>
                <a:gd name="connsiteY7" fmla="*/ 565782 h 565782"/>
                <a:gd name="connsiteX8" fmla="*/ 325450 w 594977"/>
                <a:gd name="connsiteY8" fmla="*/ 563417 h 565782"/>
                <a:gd name="connsiteX9" fmla="*/ 208368 w 594977"/>
                <a:gd name="connsiteY9" fmla="*/ 552601 h 565782"/>
                <a:gd name="connsiteX10" fmla="*/ 33054 w 594977"/>
                <a:gd name="connsiteY10" fmla="*/ 514871 h 565782"/>
                <a:gd name="connsiteX11" fmla="*/ 19577 w 594977"/>
                <a:gd name="connsiteY11" fmla="*/ 471038 h 565782"/>
                <a:gd name="connsiteX12" fmla="*/ 0 w 594977"/>
                <a:gd name="connsiteY12" fmla="*/ 314877 h 565782"/>
                <a:gd name="connsiteX13" fmla="*/ 30917 w 594977"/>
                <a:gd name="connsiteY13" fmla="*/ 26138 h 565782"/>
                <a:gd name="connsiteX0" fmla="*/ 30917 w 594977"/>
                <a:gd name="connsiteY0" fmla="*/ 26138 h 564144"/>
                <a:gd name="connsiteX1" fmla="*/ 124984 w 594977"/>
                <a:gd name="connsiteY1" fmla="*/ 14723 h 564144"/>
                <a:gd name="connsiteX2" fmla="*/ 277451 w 594977"/>
                <a:gd name="connsiteY2" fmla="*/ 174 h 564144"/>
                <a:gd name="connsiteX3" fmla="*/ 532158 w 594977"/>
                <a:gd name="connsiteY3" fmla="*/ 37500 h 564144"/>
                <a:gd name="connsiteX4" fmla="*/ 571169 w 594977"/>
                <a:gd name="connsiteY4" fmla="*/ 131243 h 564144"/>
                <a:gd name="connsiteX5" fmla="*/ 594953 w 594977"/>
                <a:gd name="connsiteY5" fmla="*/ 324570 h 564144"/>
                <a:gd name="connsiteX6" fmla="*/ 572231 w 594977"/>
                <a:gd name="connsiteY6" fmla="*/ 488266 h 564144"/>
                <a:gd name="connsiteX7" fmla="*/ 561640 w 594977"/>
                <a:gd name="connsiteY7" fmla="*/ 550291 h 564144"/>
                <a:gd name="connsiteX8" fmla="*/ 325450 w 594977"/>
                <a:gd name="connsiteY8" fmla="*/ 563417 h 564144"/>
                <a:gd name="connsiteX9" fmla="*/ 208368 w 594977"/>
                <a:gd name="connsiteY9" fmla="*/ 552601 h 564144"/>
                <a:gd name="connsiteX10" fmla="*/ 33054 w 594977"/>
                <a:gd name="connsiteY10" fmla="*/ 514871 h 564144"/>
                <a:gd name="connsiteX11" fmla="*/ 19577 w 594977"/>
                <a:gd name="connsiteY11" fmla="*/ 471038 h 564144"/>
                <a:gd name="connsiteX12" fmla="*/ 0 w 594977"/>
                <a:gd name="connsiteY12" fmla="*/ 314877 h 564144"/>
                <a:gd name="connsiteX13" fmla="*/ 30917 w 594977"/>
                <a:gd name="connsiteY13" fmla="*/ 26138 h 564144"/>
                <a:gd name="connsiteX0" fmla="*/ 30917 w 594977"/>
                <a:gd name="connsiteY0" fmla="*/ 26138 h 566851"/>
                <a:gd name="connsiteX1" fmla="*/ 124984 w 594977"/>
                <a:gd name="connsiteY1" fmla="*/ 14723 h 566851"/>
                <a:gd name="connsiteX2" fmla="*/ 277451 w 594977"/>
                <a:gd name="connsiteY2" fmla="*/ 174 h 566851"/>
                <a:gd name="connsiteX3" fmla="*/ 532158 w 594977"/>
                <a:gd name="connsiteY3" fmla="*/ 37500 h 566851"/>
                <a:gd name="connsiteX4" fmla="*/ 571169 w 594977"/>
                <a:gd name="connsiteY4" fmla="*/ 131243 h 566851"/>
                <a:gd name="connsiteX5" fmla="*/ 594953 w 594977"/>
                <a:gd name="connsiteY5" fmla="*/ 324570 h 566851"/>
                <a:gd name="connsiteX6" fmla="*/ 572231 w 594977"/>
                <a:gd name="connsiteY6" fmla="*/ 488266 h 566851"/>
                <a:gd name="connsiteX7" fmla="*/ 561640 w 594977"/>
                <a:gd name="connsiteY7" fmla="*/ 550291 h 566851"/>
                <a:gd name="connsiteX8" fmla="*/ 325450 w 594977"/>
                <a:gd name="connsiteY8" fmla="*/ 563417 h 566851"/>
                <a:gd name="connsiteX9" fmla="*/ 208368 w 594977"/>
                <a:gd name="connsiteY9" fmla="*/ 552601 h 566851"/>
                <a:gd name="connsiteX10" fmla="*/ 33054 w 594977"/>
                <a:gd name="connsiteY10" fmla="*/ 514871 h 566851"/>
                <a:gd name="connsiteX11" fmla="*/ 19577 w 594977"/>
                <a:gd name="connsiteY11" fmla="*/ 471038 h 566851"/>
                <a:gd name="connsiteX12" fmla="*/ 0 w 594977"/>
                <a:gd name="connsiteY12" fmla="*/ 314877 h 566851"/>
                <a:gd name="connsiteX13" fmla="*/ 30917 w 594977"/>
                <a:gd name="connsiteY13" fmla="*/ 26138 h 566851"/>
                <a:gd name="connsiteX0" fmla="*/ 42187 w 594977"/>
                <a:gd name="connsiteY0" fmla="*/ 34539 h 566851"/>
                <a:gd name="connsiteX1" fmla="*/ 124984 w 594977"/>
                <a:gd name="connsiteY1" fmla="*/ 14723 h 566851"/>
                <a:gd name="connsiteX2" fmla="*/ 277451 w 594977"/>
                <a:gd name="connsiteY2" fmla="*/ 174 h 566851"/>
                <a:gd name="connsiteX3" fmla="*/ 532158 w 594977"/>
                <a:gd name="connsiteY3" fmla="*/ 37500 h 566851"/>
                <a:gd name="connsiteX4" fmla="*/ 571169 w 594977"/>
                <a:gd name="connsiteY4" fmla="*/ 131243 h 566851"/>
                <a:gd name="connsiteX5" fmla="*/ 594953 w 594977"/>
                <a:gd name="connsiteY5" fmla="*/ 324570 h 566851"/>
                <a:gd name="connsiteX6" fmla="*/ 572231 w 594977"/>
                <a:gd name="connsiteY6" fmla="*/ 488266 h 566851"/>
                <a:gd name="connsiteX7" fmla="*/ 561640 w 594977"/>
                <a:gd name="connsiteY7" fmla="*/ 550291 h 566851"/>
                <a:gd name="connsiteX8" fmla="*/ 325450 w 594977"/>
                <a:gd name="connsiteY8" fmla="*/ 563417 h 566851"/>
                <a:gd name="connsiteX9" fmla="*/ 208368 w 594977"/>
                <a:gd name="connsiteY9" fmla="*/ 552601 h 566851"/>
                <a:gd name="connsiteX10" fmla="*/ 33054 w 594977"/>
                <a:gd name="connsiteY10" fmla="*/ 514871 h 566851"/>
                <a:gd name="connsiteX11" fmla="*/ 19577 w 594977"/>
                <a:gd name="connsiteY11" fmla="*/ 471038 h 566851"/>
                <a:gd name="connsiteX12" fmla="*/ 0 w 594977"/>
                <a:gd name="connsiteY12" fmla="*/ 314877 h 566851"/>
                <a:gd name="connsiteX13" fmla="*/ 42187 w 594977"/>
                <a:gd name="connsiteY13" fmla="*/ 34539 h 566851"/>
                <a:gd name="connsiteX0" fmla="*/ 42187 w 594977"/>
                <a:gd name="connsiteY0" fmla="*/ 34480 h 566792"/>
                <a:gd name="connsiteX1" fmla="*/ 127812 w 594977"/>
                <a:gd name="connsiteY1" fmla="*/ 20278 h 566792"/>
                <a:gd name="connsiteX2" fmla="*/ 277451 w 594977"/>
                <a:gd name="connsiteY2" fmla="*/ 115 h 566792"/>
                <a:gd name="connsiteX3" fmla="*/ 532158 w 594977"/>
                <a:gd name="connsiteY3" fmla="*/ 37441 h 566792"/>
                <a:gd name="connsiteX4" fmla="*/ 571169 w 594977"/>
                <a:gd name="connsiteY4" fmla="*/ 131184 h 566792"/>
                <a:gd name="connsiteX5" fmla="*/ 594953 w 594977"/>
                <a:gd name="connsiteY5" fmla="*/ 324511 h 566792"/>
                <a:gd name="connsiteX6" fmla="*/ 572231 w 594977"/>
                <a:gd name="connsiteY6" fmla="*/ 488207 h 566792"/>
                <a:gd name="connsiteX7" fmla="*/ 561640 w 594977"/>
                <a:gd name="connsiteY7" fmla="*/ 550232 h 566792"/>
                <a:gd name="connsiteX8" fmla="*/ 325450 w 594977"/>
                <a:gd name="connsiteY8" fmla="*/ 563358 h 566792"/>
                <a:gd name="connsiteX9" fmla="*/ 208368 w 594977"/>
                <a:gd name="connsiteY9" fmla="*/ 552542 h 566792"/>
                <a:gd name="connsiteX10" fmla="*/ 33054 w 594977"/>
                <a:gd name="connsiteY10" fmla="*/ 514812 h 566792"/>
                <a:gd name="connsiteX11" fmla="*/ 19577 w 594977"/>
                <a:gd name="connsiteY11" fmla="*/ 470979 h 566792"/>
                <a:gd name="connsiteX12" fmla="*/ 0 w 594977"/>
                <a:gd name="connsiteY12" fmla="*/ 314818 h 566792"/>
                <a:gd name="connsiteX13" fmla="*/ 42187 w 594977"/>
                <a:gd name="connsiteY13" fmla="*/ 34480 h 566792"/>
                <a:gd name="connsiteX0" fmla="*/ 42187 w 594977"/>
                <a:gd name="connsiteY0" fmla="*/ 34480 h 566792"/>
                <a:gd name="connsiteX1" fmla="*/ 127812 w 594977"/>
                <a:gd name="connsiteY1" fmla="*/ 20278 h 566792"/>
                <a:gd name="connsiteX2" fmla="*/ 277451 w 594977"/>
                <a:gd name="connsiteY2" fmla="*/ 115 h 566792"/>
                <a:gd name="connsiteX3" fmla="*/ 532158 w 594977"/>
                <a:gd name="connsiteY3" fmla="*/ 37441 h 566792"/>
                <a:gd name="connsiteX4" fmla="*/ 571169 w 594977"/>
                <a:gd name="connsiteY4" fmla="*/ 131184 h 566792"/>
                <a:gd name="connsiteX5" fmla="*/ 594953 w 594977"/>
                <a:gd name="connsiteY5" fmla="*/ 324511 h 566792"/>
                <a:gd name="connsiteX6" fmla="*/ 572231 w 594977"/>
                <a:gd name="connsiteY6" fmla="*/ 488207 h 566792"/>
                <a:gd name="connsiteX7" fmla="*/ 561640 w 594977"/>
                <a:gd name="connsiteY7" fmla="*/ 550232 h 566792"/>
                <a:gd name="connsiteX8" fmla="*/ 325450 w 594977"/>
                <a:gd name="connsiteY8" fmla="*/ 563358 h 566792"/>
                <a:gd name="connsiteX9" fmla="*/ 208368 w 594977"/>
                <a:gd name="connsiteY9" fmla="*/ 552542 h 566792"/>
                <a:gd name="connsiteX10" fmla="*/ 33054 w 594977"/>
                <a:gd name="connsiteY10" fmla="*/ 514812 h 566792"/>
                <a:gd name="connsiteX11" fmla="*/ 19577 w 594977"/>
                <a:gd name="connsiteY11" fmla="*/ 470979 h 566792"/>
                <a:gd name="connsiteX12" fmla="*/ 0 w 594977"/>
                <a:gd name="connsiteY12" fmla="*/ 314818 h 566792"/>
                <a:gd name="connsiteX13" fmla="*/ 8988 w 594977"/>
                <a:gd name="connsiteY13" fmla="*/ 152536 h 566792"/>
                <a:gd name="connsiteX14" fmla="*/ 42187 w 594977"/>
                <a:gd name="connsiteY14" fmla="*/ 34480 h 566792"/>
                <a:gd name="connsiteX0" fmla="*/ 42187 w 594977"/>
                <a:gd name="connsiteY0" fmla="*/ 34829 h 567141"/>
                <a:gd name="connsiteX1" fmla="*/ 123558 w 594977"/>
                <a:gd name="connsiteY1" fmla="*/ 7989 h 567141"/>
                <a:gd name="connsiteX2" fmla="*/ 277451 w 594977"/>
                <a:gd name="connsiteY2" fmla="*/ 464 h 567141"/>
                <a:gd name="connsiteX3" fmla="*/ 532158 w 594977"/>
                <a:gd name="connsiteY3" fmla="*/ 37790 h 567141"/>
                <a:gd name="connsiteX4" fmla="*/ 571169 w 594977"/>
                <a:gd name="connsiteY4" fmla="*/ 131533 h 567141"/>
                <a:gd name="connsiteX5" fmla="*/ 594953 w 594977"/>
                <a:gd name="connsiteY5" fmla="*/ 324860 h 567141"/>
                <a:gd name="connsiteX6" fmla="*/ 572231 w 594977"/>
                <a:gd name="connsiteY6" fmla="*/ 488556 h 567141"/>
                <a:gd name="connsiteX7" fmla="*/ 561640 w 594977"/>
                <a:gd name="connsiteY7" fmla="*/ 550581 h 567141"/>
                <a:gd name="connsiteX8" fmla="*/ 325450 w 594977"/>
                <a:gd name="connsiteY8" fmla="*/ 563707 h 567141"/>
                <a:gd name="connsiteX9" fmla="*/ 208368 w 594977"/>
                <a:gd name="connsiteY9" fmla="*/ 552891 h 567141"/>
                <a:gd name="connsiteX10" fmla="*/ 33054 w 594977"/>
                <a:gd name="connsiteY10" fmla="*/ 515161 h 567141"/>
                <a:gd name="connsiteX11" fmla="*/ 19577 w 594977"/>
                <a:gd name="connsiteY11" fmla="*/ 471328 h 567141"/>
                <a:gd name="connsiteX12" fmla="*/ 0 w 594977"/>
                <a:gd name="connsiteY12" fmla="*/ 315167 h 567141"/>
                <a:gd name="connsiteX13" fmla="*/ 8988 w 594977"/>
                <a:gd name="connsiteY13" fmla="*/ 152885 h 567141"/>
                <a:gd name="connsiteX14" fmla="*/ 42187 w 594977"/>
                <a:gd name="connsiteY14" fmla="*/ 34829 h 567141"/>
                <a:gd name="connsiteX0" fmla="*/ 42187 w 594977"/>
                <a:gd name="connsiteY0" fmla="*/ 34470 h 566782"/>
                <a:gd name="connsiteX1" fmla="*/ 72998 w 594977"/>
                <a:gd name="connsiteY1" fmla="*/ 21836 h 566782"/>
                <a:gd name="connsiteX2" fmla="*/ 277451 w 594977"/>
                <a:gd name="connsiteY2" fmla="*/ 105 h 566782"/>
                <a:gd name="connsiteX3" fmla="*/ 532158 w 594977"/>
                <a:gd name="connsiteY3" fmla="*/ 37431 h 566782"/>
                <a:gd name="connsiteX4" fmla="*/ 571169 w 594977"/>
                <a:gd name="connsiteY4" fmla="*/ 131174 h 566782"/>
                <a:gd name="connsiteX5" fmla="*/ 594953 w 594977"/>
                <a:gd name="connsiteY5" fmla="*/ 324501 h 566782"/>
                <a:gd name="connsiteX6" fmla="*/ 572231 w 594977"/>
                <a:gd name="connsiteY6" fmla="*/ 488197 h 566782"/>
                <a:gd name="connsiteX7" fmla="*/ 561640 w 594977"/>
                <a:gd name="connsiteY7" fmla="*/ 550222 h 566782"/>
                <a:gd name="connsiteX8" fmla="*/ 325450 w 594977"/>
                <a:gd name="connsiteY8" fmla="*/ 563348 h 566782"/>
                <a:gd name="connsiteX9" fmla="*/ 208368 w 594977"/>
                <a:gd name="connsiteY9" fmla="*/ 552532 h 566782"/>
                <a:gd name="connsiteX10" fmla="*/ 33054 w 594977"/>
                <a:gd name="connsiteY10" fmla="*/ 514802 h 566782"/>
                <a:gd name="connsiteX11" fmla="*/ 19577 w 594977"/>
                <a:gd name="connsiteY11" fmla="*/ 470969 h 566782"/>
                <a:gd name="connsiteX12" fmla="*/ 0 w 594977"/>
                <a:gd name="connsiteY12" fmla="*/ 314808 h 566782"/>
                <a:gd name="connsiteX13" fmla="*/ 8988 w 594977"/>
                <a:gd name="connsiteY13" fmla="*/ 152526 h 566782"/>
                <a:gd name="connsiteX14" fmla="*/ 42187 w 594977"/>
                <a:gd name="connsiteY14" fmla="*/ 34470 h 5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4977" h="566782">
                  <a:moveTo>
                    <a:pt x="42187" y="34470"/>
                  </a:moveTo>
                  <a:cubicBezTo>
                    <a:pt x="65202" y="-12647"/>
                    <a:pt x="28636" y="28516"/>
                    <a:pt x="72998" y="21836"/>
                  </a:cubicBezTo>
                  <a:cubicBezTo>
                    <a:pt x="117360" y="15156"/>
                    <a:pt x="206852" y="-1471"/>
                    <a:pt x="277451" y="105"/>
                  </a:cubicBezTo>
                  <a:lnTo>
                    <a:pt x="532158" y="37431"/>
                  </a:lnTo>
                  <a:cubicBezTo>
                    <a:pt x="579002" y="59048"/>
                    <a:pt x="563985" y="83788"/>
                    <a:pt x="571169" y="131174"/>
                  </a:cubicBezTo>
                  <a:cubicBezTo>
                    <a:pt x="578353" y="178560"/>
                    <a:pt x="595716" y="265932"/>
                    <a:pt x="594953" y="324501"/>
                  </a:cubicBezTo>
                  <a:cubicBezTo>
                    <a:pt x="585499" y="377198"/>
                    <a:pt x="581685" y="435500"/>
                    <a:pt x="572231" y="488197"/>
                  </a:cubicBezTo>
                  <a:lnTo>
                    <a:pt x="561640" y="550222"/>
                  </a:lnTo>
                  <a:cubicBezTo>
                    <a:pt x="453169" y="570545"/>
                    <a:pt x="403072" y="568419"/>
                    <a:pt x="325450" y="563348"/>
                  </a:cubicBezTo>
                  <a:cubicBezTo>
                    <a:pt x="284065" y="554596"/>
                    <a:pt x="249753" y="561284"/>
                    <a:pt x="208368" y="552532"/>
                  </a:cubicBezTo>
                  <a:lnTo>
                    <a:pt x="33054" y="514802"/>
                  </a:lnTo>
                  <a:cubicBezTo>
                    <a:pt x="-15787" y="497254"/>
                    <a:pt x="27905" y="507104"/>
                    <a:pt x="19577" y="470969"/>
                  </a:cubicBezTo>
                  <a:cubicBezTo>
                    <a:pt x="11249" y="434834"/>
                    <a:pt x="-118" y="365076"/>
                    <a:pt x="0" y="314808"/>
                  </a:cubicBezTo>
                  <a:cubicBezTo>
                    <a:pt x="6761" y="266325"/>
                    <a:pt x="2227" y="201009"/>
                    <a:pt x="8988" y="152526"/>
                  </a:cubicBezTo>
                  <a:lnTo>
                    <a:pt x="42187" y="3447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390D9C72-54C5-4832-A636-9C691D033290}"/>
                </a:ext>
              </a:extLst>
            </p:cNvPr>
            <p:cNvSpPr/>
            <p:nvPr/>
          </p:nvSpPr>
          <p:spPr>
            <a:xfrm rot="19747798">
              <a:off x="4224957" y="2334672"/>
              <a:ext cx="2428875" cy="2041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661C7FA-62F1-490B-9AF5-65641CD9570F}"/>
                </a:ext>
              </a:extLst>
            </p:cNvPr>
            <p:cNvSpPr/>
            <p:nvPr/>
          </p:nvSpPr>
          <p:spPr>
            <a:xfrm rot="1866253">
              <a:off x="4252426" y="1070831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BBEA0ADB-8219-4AD1-93F8-55E3DB9B2222}"/>
                </a:ext>
              </a:extLst>
            </p:cNvPr>
            <p:cNvSpPr/>
            <p:nvPr/>
          </p:nvSpPr>
          <p:spPr>
            <a:xfrm rot="9130904">
              <a:off x="5616043" y="1147932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A64749BC-0AB6-4D46-822B-46A8CD24F468}"/>
                </a:ext>
              </a:extLst>
            </p:cNvPr>
            <p:cNvSpPr/>
            <p:nvPr/>
          </p:nvSpPr>
          <p:spPr>
            <a:xfrm rot="12684641">
              <a:off x="5576558" y="2333152"/>
              <a:ext cx="2428875" cy="20706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96629C5F-C270-4BDC-A622-0BDB91A94674}"/>
                </a:ext>
              </a:extLst>
            </p:cNvPr>
            <p:cNvSpPr/>
            <p:nvPr/>
          </p:nvSpPr>
          <p:spPr>
            <a:xfrm>
              <a:off x="3922775" y="473432"/>
              <a:ext cx="4389121" cy="4556265"/>
            </a:xfrm>
            <a:prstGeom prst="ellipse">
              <a:avLst/>
            </a:prstGeom>
            <a:noFill/>
            <a:ln w="177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90893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504" y="4295331"/>
            <a:ext cx="9144000" cy="2387600"/>
          </a:xfrm>
        </p:spPr>
        <p:txBody>
          <a:bodyPr/>
          <a:lstStyle/>
          <a:p>
            <a:r>
              <a:rPr lang="da-DK" sz="6000" dirty="0">
                <a:solidFill>
                  <a:schemeClr val="bg1"/>
                </a:solidFill>
              </a:rPr>
              <a:t>O Sense® fundament</a:t>
            </a:r>
            <a:r>
              <a:rPr lang="da-DK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AE6FA88-A5D1-4CAD-897D-92AB475DE2AA}"/>
              </a:ext>
            </a:extLst>
          </p:cNvPr>
          <p:cNvSpPr txBox="1"/>
          <p:nvPr/>
        </p:nvSpPr>
        <p:spPr>
          <a:xfrm>
            <a:off x="304501" y="815396"/>
            <a:ext cx="115829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Det gælder IKKE om at undertrykke sine følelser</a:t>
            </a:r>
          </a:p>
          <a:p>
            <a:pPr algn="ctr"/>
            <a:endParaRPr lang="da-DK" sz="3200" dirty="0"/>
          </a:p>
          <a:p>
            <a:pPr algn="ctr"/>
            <a:r>
              <a:rPr lang="da-DK" sz="3200" dirty="0"/>
              <a:t>Det er IKKE bedre at føle en ting end noget andet</a:t>
            </a:r>
          </a:p>
          <a:p>
            <a:pPr algn="ctr"/>
            <a:endParaRPr lang="da-DK" sz="3200" dirty="0"/>
          </a:p>
          <a:p>
            <a:pPr algn="ctr"/>
            <a:r>
              <a:rPr lang="da-DK" sz="3200" dirty="0"/>
              <a:t>Det handler om at RESPEKTERE, det du mærker</a:t>
            </a:r>
          </a:p>
          <a:p>
            <a:pPr algn="ctr"/>
            <a:endParaRPr lang="da-DK" sz="3200" dirty="0"/>
          </a:p>
          <a:p>
            <a:pPr algn="ctr"/>
            <a:r>
              <a:rPr lang="da-DK" sz="3200" dirty="0"/>
              <a:t>REGISTRERE når dit overskuddet bliver punkteret</a:t>
            </a:r>
          </a:p>
          <a:p>
            <a:pPr algn="ctr"/>
            <a:endParaRPr lang="da-DK" sz="3200" dirty="0"/>
          </a:p>
          <a:p>
            <a:pPr algn="ctr"/>
            <a:r>
              <a:rPr lang="da-DK" sz="3200" dirty="0"/>
              <a:t>Og at VIDE hvordan du lapper det igen </a:t>
            </a:r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da-DK" sz="3200" dirty="0"/>
          </a:p>
          <a:p>
            <a:pPr algn="ctr"/>
            <a:endParaRPr lang="da-DK" sz="3600" dirty="0"/>
          </a:p>
          <a:p>
            <a:pPr algn="ctr"/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73669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985" y="5412865"/>
            <a:ext cx="9450519" cy="1270066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Øvelse 2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8187007-83B2-4A6A-8AFB-015D41AD14EB}"/>
              </a:ext>
            </a:extLst>
          </p:cNvPr>
          <p:cNvSpPr txBox="1"/>
          <p:nvPr/>
        </p:nvSpPr>
        <p:spPr>
          <a:xfrm>
            <a:off x="617416" y="3759817"/>
            <a:ext cx="11481097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REGISTRER AT OVERSKUDDET PUNKTERES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 OP OG TRÆK VEJRET</a:t>
            </a: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 dig en lille logbog, hvor du skriver ned, hvor mange gange du har opdaget, at overskuddet blev punkteret.</a:t>
            </a:r>
          </a:p>
          <a:p>
            <a:r>
              <a:rPr lang="da-DK" dirty="0">
                <a:latin typeface="Calibri" panose="020F0502020204030204" pitchFamily="34" charset="0"/>
                <a:cs typeface="Times New Roman" panose="02020603050405020304" pitchFamily="18" charset="0"/>
              </a:rPr>
              <a:t>Husk at rose dig selv for det og registrer også gerne hvor mange gange, det lykkedes for dig at stoppe op.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FB2A156-19FB-4F6A-88C8-7CF410F7236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3763" r="40611" b="8356"/>
          <a:stretch/>
        </p:blipFill>
        <p:spPr bwMode="auto">
          <a:xfrm>
            <a:off x="1820985" y="433138"/>
            <a:ext cx="2884642" cy="2934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856AD1A-7F5C-46DE-BE1C-A93FD19D83C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22358" r="64017" b="10349"/>
          <a:stretch/>
        </p:blipFill>
        <p:spPr bwMode="auto">
          <a:xfrm>
            <a:off x="7282531" y="701847"/>
            <a:ext cx="2246480" cy="2727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344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985" y="5412865"/>
            <a:ext cx="9450519" cy="1270066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Øvelse 3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8187007-83B2-4A6A-8AFB-015D41AD14EB}"/>
              </a:ext>
            </a:extLst>
          </p:cNvPr>
          <p:cNvSpPr txBox="1"/>
          <p:nvPr/>
        </p:nvSpPr>
        <p:spPr>
          <a:xfrm>
            <a:off x="617416" y="3759817"/>
            <a:ext cx="11481097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ERKEND, AT DET ER OVERSKUDDET 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ER DUMME / FORKERTE</a:t>
            </a: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Husk, at det bare er overskuddet, der er punkteret</a:t>
            </a:r>
          </a:p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hverken dig eller de andre, der er dumme, irriterende, forkerte m.m.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285F7D2-89FF-4D30-97ED-28A6AAB7ADA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0366" r="56796" b="10791"/>
          <a:stretch/>
        </p:blipFill>
        <p:spPr bwMode="auto">
          <a:xfrm>
            <a:off x="1820985" y="666496"/>
            <a:ext cx="2462597" cy="2934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B7B72DF-CB9B-4E4B-AD75-65959858D6C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t="19262" r="42104" b="7896"/>
          <a:stretch/>
        </p:blipFill>
        <p:spPr bwMode="auto">
          <a:xfrm>
            <a:off x="7178707" y="358800"/>
            <a:ext cx="2884641" cy="3082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04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985" y="5412865"/>
            <a:ext cx="9450519" cy="1270066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Øvelse 4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8187007-83B2-4A6A-8AFB-015D41AD14EB}"/>
              </a:ext>
            </a:extLst>
          </p:cNvPr>
          <p:cNvSpPr txBox="1"/>
          <p:nvPr/>
        </p:nvSpPr>
        <p:spPr>
          <a:xfrm>
            <a:off x="617416" y="3682229"/>
            <a:ext cx="11481097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TÆNK / FORESTIL DIG NOGET ANDET                             OG BESTIL EN NY COCKTAIL</a:t>
            </a:r>
          </a:p>
          <a:p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Husk på, at hjernen ikke kender forskel, om du tænker på det - eller det sker.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du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selv bestille nye kemiske cocktails, der gavner dit samarbejde med dig selv og din krop.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DE1F7D1-01BB-4E4D-8785-B10A7AFB3C3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5" t="-1067" r="22832" b="15055"/>
          <a:stretch/>
        </p:blipFill>
        <p:spPr bwMode="auto">
          <a:xfrm>
            <a:off x="1290371" y="719015"/>
            <a:ext cx="3531722" cy="2924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6B72F9A-5C78-4088-84FA-EB26F90BCC1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r="21933" b="3929"/>
          <a:stretch/>
        </p:blipFill>
        <p:spPr bwMode="auto">
          <a:xfrm>
            <a:off x="7211086" y="187967"/>
            <a:ext cx="3867083" cy="3571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64193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880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www.osense.dk           info@osense.dk           60520853</a:t>
            </a:r>
            <a:endParaRPr lang="da-DK" sz="2000" dirty="0">
              <a:solidFill>
                <a:schemeClr val="bg1"/>
              </a:solidFill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390B6D1D-B27C-4AB0-8BFE-58CBEBE666ED}"/>
              </a:ext>
            </a:extLst>
          </p:cNvPr>
          <p:cNvGrpSpPr/>
          <p:nvPr/>
        </p:nvGrpSpPr>
        <p:grpSpPr>
          <a:xfrm>
            <a:off x="3874144" y="858705"/>
            <a:ext cx="4394517" cy="4341851"/>
            <a:chOff x="1384220" y="1476121"/>
            <a:chExt cx="2584240" cy="2775698"/>
          </a:xfrm>
        </p:grpSpPr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07715910-39BF-45A2-B303-46C6781DEA23}"/>
                </a:ext>
              </a:extLst>
            </p:cNvPr>
            <p:cNvSpPr txBox="1"/>
            <p:nvPr/>
          </p:nvSpPr>
          <p:spPr>
            <a:xfrm>
              <a:off x="1384220" y="3913265"/>
              <a:ext cx="2584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>
                  <a:latin typeface="AR CENA" panose="02000000000000000000" pitchFamily="2" charset="0"/>
                </a:rPr>
                <a:t>NÅR DU TRÆNER OVERSKUDDET</a:t>
              </a:r>
            </a:p>
          </p:txBody>
        </p:sp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4DF99A48-533B-4A6F-B36D-95D473F8E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50"/>
            <a:stretch/>
          </p:blipFill>
          <p:spPr>
            <a:xfrm>
              <a:off x="1455129" y="1476121"/>
              <a:ext cx="2442422" cy="238843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78889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880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www.osense.dk           info@osense.dk           60520853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7715910-39BF-45A2-B303-46C6781DEA23}"/>
              </a:ext>
            </a:extLst>
          </p:cNvPr>
          <p:cNvSpPr txBox="1"/>
          <p:nvPr/>
        </p:nvSpPr>
        <p:spPr>
          <a:xfrm>
            <a:off x="4191000" y="4656851"/>
            <a:ext cx="3743325" cy="529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latin typeface="AR CENA" panose="02000000000000000000" pitchFamily="2" charset="0"/>
              </a:rPr>
              <a:t>ØGER DET SAMARBEJDET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607DD9-CB44-46E2-BBC9-70A1AE5B1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5140" r="38999" b="8333"/>
          <a:stretch/>
        </p:blipFill>
        <p:spPr>
          <a:xfrm>
            <a:off x="4005520" y="858355"/>
            <a:ext cx="4088466" cy="37360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96455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880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www.osense.dk           info@osense.dk           60520853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7715910-39BF-45A2-B303-46C6781DEA23}"/>
              </a:ext>
            </a:extLst>
          </p:cNvPr>
          <p:cNvSpPr txBox="1"/>
          <p:nvPr/>
        </p:nvSpPr>
        <p:spPr>
          <a:xfrm>
            <a:off x="3898740" y="4698944"/>
            <a:ext cx="4394517" cy="529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latin typeface="AR CENA" panose="02000000000000000000" pitchFamily="2" charset="0"/>
              </a:rPr>
              <a:t>MED DIG SELV OG ANDRE</a:t>
            </a:r>
          </a:p>
        </p:txBody>
      </p:sp>
      <p:pic>
        <p:nvPicPr>
          <p:cNvPr id="3" name="Billede 2" descr="Et billede, der indeholder spil&#10;&#10;Automatisk genereret beskrivelse">
            <a:extLst>
              <a:ext uri="{FF2B5EF4-FFF2-40B4-BE49-F238E27FC236}">
                <a16:creationId xmlns:a16="http://schemas.microsoft.com/office/drawing/2014/main" id="{CDC1595B-C905-4530-93C9-2E0EB36F25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9585" r="43957" b="-1764"/>
          <a:stretch/>
        </p:blipFill>
        <p:spPr>
          <a:xfrm>
            <a:off x="4050828" y="855153"/>
            <a:ext cx="3918829" cy="37360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2274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880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www.osense.dk           info@osense.dk           60520853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7715910-39BF-45A2-B303-46C6781DEA23}"/>
              </a:ext>
            </a:extLst>
          </p:cNvPr>
          <p:cNvSpPr txBox="1"/>
          <p:nvPr/>
        </p:nvSpPr>
        <p:spPr>
          <a:xfrm>
            <a:off x="3819434" y="4651927"/>
            <a:ext cx="4394517" cy="529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latin typeface="AR CENA" panose="02000000000000000000" pitchFamily="2" charset="0"/>
              </a:rPr>
              <a:t>OG PASSER PÅ DIG OG DIN KROP</a:t>
            </a:r>
          </a:p>
        </p:txBody>
      </p:sp>
      <p:pic>
        <p:nvPicPr>
          <p:cNvPr id="3" name="Billede 2" descr="Et billede, der indeholder bord, spil&#10;&#10;Automatisk genereret beskrivelse">
            <a:extLst>
              <a:ext uri="{FF2B5EF4-FFF2-40B4-BE49-F238E27FC236}">
                <a16:creationId xmlns:a16="http://schemas.microsoft.com/office/drawing/2014/main" id="{503C0179-FCFC-4B9E-8E5C-5A8FF85A1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-284" r="32577" b="7733"/>
          <a:stretch/>
        </p:blipFill>
        <p:spPr>
          <a:xfrm>
            <a:off x="3924209" y="844540"/>
            <a:ext cx="4346499" cy="37360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9150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2" y="6039763"/>
            <a:ext cx="880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www.osense.dk           info@osense.dk           60520853</a:t>
            </a:r>
            <a:endParaRPr lang="da-DK" sz="2000" dirty="0">
              <a:solidFill>
                <a:schemeClr val="bg1"/>
              </a:solidFill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390B6D1D-B27C-4AB0-8BFE-58CBEBE666ED}"/>
              </a:ext>
            </a:extLst>
          </p:cNvPr>
          <p:cNvGrpSpPr/>
          <p:nvPr/>
        </p:nvGrpSpPr>
        <p:grpSpPr>
          <a:xfrm>
            <a:off x="687172" y="1413597"/>
            <a:ext cx="10551215" cy="2774865"/>
            <a:chOff x="1417037" y="1476121"/>
            <a:chExt cx="10508644" cy="2774865"/>
          </a:xfrm>
        </p:grpSpPr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07715910-39BF-45A2-B303-46C6781DEA23}"/>
                </a:ext>
              </a:extLst>
            </p:cNvPr>
            <p:cNvSpPr txBox="1"/>
            <p:nvPr/>
          </p:nvSpPr>
          <p:spPr>
            <a:xfrm>
              <a:off x="1417037" y="3891154"/>
              <a:ext cx="26932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latin typeface="AR CENA" panose="02000000000000000000" pitchFamily="2" charset="0"/>
                </a:rPr>
                <a:t>NÅR DU TRÆNER OVERSKUDDET</a:t>
              </a:r>
            </a:p>
          </p:txBody>
        </p:sp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2EAE8FE9-B97D-47F5-8844-36FA850829FE}"/>
                </a:ext>
              </a:extLst>
            </p:cNvPr>
            <p:cNvGrpSpPr/>
            <p:nvPr/>
          </p:nvGrpSpPr>
          <p:grpSpPr>
            <a:xfrm>
              <a:off x="1559486" y="1476121"/>
              <a:ext cx="10366195" cy="2388430"/>
              <a:chOff x="1559486" y="1476121"/>
              <a:chExt cx="10366195" cy="2388430"/>
            </a:xfrm>
          </p:grpSpPr>
          <p:pic>
            <p:nvPicPr>
              <p:cNvPr id="11" name="Billede 10" descr="Et billede, der indeholder spil&#10;&#10;Automatisk genereret beskrivelse">
                <a:extLst>
                  <a:ext uri="{FF2B5EF4-FFF2-40B4-BE49-F238E27FC236}">
                    <a16:creationId xmlns:a16="http://schemas.microsoft.com/office/drawing/2014/main" id="{3086CAD5-6D27-4E7C-BC74-04E2F22FB3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" t="9585" r="43957" b="-1764"/>
              <a:stretch/>
            </p:blipFill>
            <p:spPr>
              <a:xfrm>
                <a:off x="4020876" y="1476121"/>
                <a:ext cx="2495157" cy="238843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6" name="Billede 5" descr="Et billede, der indeholder bord, spil&#10;&#10;Automatisk genereret beskrivelse">
                <a:extLst>
                  <a:ext uri="{FF2B5EF4-FFF2-40B4-BE49-F238E27FC236}">
                    <a16:creationId xmlns:a16="http://schemas.microsoft.com/office/drawing/2014/main" id="{2DF615EF-784D-458D-B201-B12A04C5C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1" t="-284" r="32577" b="7733"/>
              <a:stretch/>
            </p:blipFill>
            <p:spPr>
              <a:xfrm>
                <a:off x="9153948" y="1476121"/>
                <a:ext cx="2771733" cy="238843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4" name="Billede 3">
                <a:extLst>
                  <a:ext uri="{FF2B5EF4-FFF2-40B4-BE49-F238E27FC236}">
                    <a16:creationId xmlns:a16="http://schemas.microsoft.com/office/drawing/2014/main" id="{4DF99A48-533B-4A6F-B36D-95D473F8EB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250"/>
              <a:stretch/>
            </p:blipFill>
            <p:spPr>
              <a:xfrm>
                <a:off x="1559486" y="1476121"/>
                <a:ext cx="2442422" cy="238843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B8325C0F-D007-43F2-8653-C93DB76848DD}"/>
                </a:ext>
              </a:extLst>
            </p:cNvPr>
            <p:cNvSpPr txBox="1"/>
            <p:nvPr/>
          </p:nvSpPr>
          <p:spPr>
            <a:xfrm>
              <a:off x="4001274" y="3912432"/>
              <a:ext cx="2584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latin typeface="AR CENA" panose="02000000000000000000" pitchFamily="2" charset="0"/>
                </a:rPr>
                <a:t>ØGER DET SAMARBEJDET</a:t>
              </a:r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8CD7B7B6-335C-42C2-AC62-92FBB764045D}"/>
                </a:ext>
              </a:extLst>
            </p:cNvPr>
            <p:cNvSpPr txBox="1"/>
            <p:nvPr/>
          </p:nvSpPr>
          <p:spPr>
            <a:xfrm>
              <a:off x="9184513" y="3911849"/>
              <a:ext cx="2738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latin typeface="AR CENA" panose="02000000000000000000" pitchFamily="2" charset="0"/>
                </a:rPr>
                <a:t> OG PASSER PÅ DIG OG DIN KROP</a:t>
              </a:r>
            </a:p>
          </p:txBody>
        </p:sp>
      </p:grpSp>
      <p:pic>
        <p:nvPicPr>
          <p:cNvPr id="14" name="Billede 13">
            <a:extLst>
              <a:ext uri="{FF2B5EF4-FFF2-40B4-BE49-F238E27FC236}">
                <a16:creationId xmlns:a16="http://schemas.microsoft.com/office/drawing/2014/main" id="{5C3C4D36-48E0-47FB-A58A-F2A5E90783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5140" r="38999" b="8333"/>
          <a:stretch/>
        </p:blipFill>
        <p:spPr>
          <a:xfrm>
            <a:off x="5825071" y="1413597"/>
            <a:ext cx="2613712" cy="23884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58F01A77-6928-4515-87CF-FF8905384EBF}"/>
              </a:ext>
            </a:extLst>
          </p:cNvPr>
          <p:cNvSpPr txBox="1"/>
          <p:nvPr/>
        </p:nvSpPr>
        <p:spPr>
          <a:xfrm>
            <a:off x="5825071" y="3839525"/>
            <a:ext cx="264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latin typeface="AR CENA" panose="02000000000000000000" pitchFamily="2" charset="0"/>
              </a:rPr>
              <a:t>MED DIG SELV OG ANDRE</a:t>
            </a:r>
          </a:p>
        </p:txBody>
      </p:sp>
    </p:spTree>
    <p:extLst>
      <p:ext uri="{BB962C8B-B14F-4D97-AF65-F5344CB8AC3E}">
        <p14:creationId xmlns:p14="http://schemas.microsoft.com/office/powerpoint/2010/main" val="18993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504" y="4295331"/>
            <a:ext cx="9144000" cy="238760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Samarbejds-cirklen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E118C38-9C2B-4300-B0E0-5A3F37F95FB7}"/>
              </a:ext>
            </a:extLst>
          </p:cNvPr>
          <p:cNvSpPr/>
          <p:nvPr/>
        </p:nvSpPr>
        <p:spPr>
          <a:xfrm rot="18910227">
            <a:off x="5823709" y="2460544"/>
            <a:ext cx="594977" cy="566782"/>
          </a:xfrm>
          <a:custGeom>
            <a:avLst/>
            <a:gdLst>
              <a:gd name="connsiteX0" fmla="*/ 0 w 540565"/>
              <a:gd name="connsiteY0" fmla="*/ 0 h 525529"/>
              <a:gd name="connsiteX1" fmla="*/ 540565 w 540565"/>
              <a:gd name="connsiteY1" fmla="*/ 0 h 525529"/>
              <a:gd name="connsiteX2" fmla="*/ 540565 w 540565"/>
              <a:gd name="connsiteY2" fmla="*/ 525529 h 525529"/>
              <a:gd name="connsiteX3" fmla="*/ 0 w 540565"/>
              <a:gd name="connsiteY3" fmla="*/ 525529 h 525529"/>
              <a:gd name="connsiteX4" fmla="*/ 0 w 540565"/>
              <a:gd name="connsiteY4" fmla="*/ 0 h 525529"/>
              <a:gd name="connsiteX0" fmla="*/ 0 w 540565"/>
              <a:gd name="connsiteY0" fmla="*/ 40195 h 565724"/>
              <a:gd name="connsiteX1" fmla="*/ 266170 w 540565"/>
              <a:gd name="connsiteY1" fmla="*/ 116 h 565724"/>
              <a:gd name="connsiteX2" fmla="*/ 540565 w 540565"/>
              <a:gd name="connsiteY2" fmla="*/ 40195 h 565724"/>
              <a:gd name="connsiteX3" fmla="*/ 540565 w 540565"/>
              <a:gd name="connsiteY3" fmla="*/ 565724 h 565724"/>
              <a:gd name="connsiteX4" fmla="*/ 0 w 540565"/>
              <a:gd name="connsiteY4" fmla="*/ 565724 h 565724"/>
              <a:gd name="connsiteX5" fmla="*/ 0 w 540565"/>
              <a:gd name="connsiteY5" fmla="*/ 40195 h 565724"/>
              <a:gd name="connsiteX0" fmla="*/ 21124 w 561689"/>
              <a:gd name="connsiteY0" fmla="*/ 40195 h 565724"/>
              <a:gd name="connsiteX1" fmla="*/ 287294 w 561689"/>
              <a:gd name="connsiteY1" fmla="*/ 116 h 565724"/>
              <a:gd name="connsiteX2" fmla="*/ 561689 w 561689"/>
              <a:gd name="connsiteY2" fmla="*/ 40195 h 565724"/>
              <a:gd name="connsiteX3" fmla="*/ 561689 w 561689"/>
              <a:gd name="connsiteY3" fmla="*/ 565724 h 565724"/>
              <a:gd name="connsiteX4" fmla="*/ 21124 w 561689"/>
              <a:gd name="connsiteY4" fmla="*/ 565724 h 565724"/>
              <a:gd name="connsiteX5" fmla="*/ 0 w 561689"/>
              <a:gd name="connsiteY5" fmla="*/ 313443 h 565724"/>
              <a:gd name="connsiteX6" fmla="*/ 21124 w 561689"/>
              <a:gd name="connsiteY6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21124 w 575973"/>
              <a:gd name="connsiteY5" fmla="*/ 565724 h 565724"/>
              <a:gd name="connsiteX6" fmla="*/ 0 w 575973"/>
              <a:gd name="connsiteY6" fmla="*/ 313443 h 565724"/>
              <a:gd name="connsiteX7" fmla="*/ 21124 w 575973"/>
              <a:gd name="connsiteY7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49971 w 575973"/>
              <a:gd name="connsiteY5" fmla="*/ 530253 h 565724"/>
              <a:gd name="connsiteX6" fmla="*/ 0 w 575973"/>
              <a:gd name="connsiteY6" fmla="*/ 313443 h 565724"/>
              <a:gd name="connsiteX7" fmla="*/ 21124 w 575973"/>
              <a:gd name="connsiteY7" fmla="*/ 40195 h 565724"/>
              <a:gd name="connsiteX0" fmla="*/ 21124 w 575973"/>
              <a:gd name="connsiteY0" fmla="*/ 40195 h 565724"/>
              <a:gd name="connsiteX1" fmla="*/ 287294 w 575973"/>
              <a:gd name="connsiteY1" fmla="*/ 116 h 565724"/>
              <a:gd name="connsiteX2" fmla="*/ 561689 w 575973"/>
              <a:gd name="connsiteY2" fmla="*/ 40195 h 565724"/>
              <a:gd name="connsiteX3" fmla="*/ 575854 w 575973"/>
              <a:gd name="connsiteY3" fmla="*/ 327815 h 565724"/>
              <a:gd name="connsiteX4" fmla="*/ 561689 w 575973"/>
              <a:gd name="connsiteY4" fmla="*/ 565724 h 565724"/>
              <a:gd name="connsiteX5" fmla="*/ 335293 w 575973"/>
              <a:gd name="connsiteY5" fmla="*/ 563359 h 565724"/>
              <a:gd name="connsiteX6" fmla="*/ 49971 w 575973"/>
              <a:gd name="connsiteY6" fmla="*/ 530253 h 565724"/>
              <a:gd name="connsiteX7" fmla="*/ 0 w 575973"/>
              <a:gd name="connsiteY7" fmla="*/ 313443 h 565724"/>
              <a:gd name="connsiteX8" fmla="*/ 21124 w 575973"/>
              <a:gd name="connsiteY8" fmla="*/ 40195 h 565724"/>
              <a:gd name="connsiteX0" fmla="*/ 21124 w 604842"/>
              <a:gd name="connsiteY0" fmla="*/ 40195 h 565724"/>
              <a:gd name="connsiteX1" fmla="*/ 287294 w 604842"/>
              <a:gd name="connsiteY1" fmla="*/ 116 h 565724"/>
              <a:gd name="connsiteX2" fmla="*/ 561689 w 604842"/>
              <a:gd name="connsiteY2" fmla="*/ 40195 h 565724"/>
              <a:gd name="connsiteX3" fmla="*/ 604796 w 604842"/>
              <a:gd name="connsiteY3" fmla="*/ 324512 h 565724"/>
              <a:gd name="connsiteX4" fmla="*/ 561689 w 604842"/>
              <a:gd name="connsiteY4" fmla="*/ 565724 h 565724"/>
              <a:gd name="connsiteX5" fmla="*/ 335293 w 604842"/>
              <a:gd name="connsiteY5" fmla="*/ 563359 h 565724"/>
              <a:gd name="connsiteX6" fmla="*/ 49971 w 604842"/>
              <a:gd name="connsiteY6" fmla="*/ 530253 h 565724"/>
              <a:gd name="connsiteX7" fmla="*/ 0 w 604842"/>
              <a:gd name="connsiteY7" fmla="*/ 313443 h 565724"/>
              <a:gd name="connsiteX8" fmla="*/ 21124 w 604842"/>
              <a:gd name="connsiteY8" fmla="*/ 40195 h 565724"/>
              <a:gd name="connsiteX0" fmla="*/ 21124 w 604842"/>
              <a:gd name="connsiteY0" fmla="*/ 40195 h 565724"/>
              <a:gd name="connsiteX1" fmla="*/ 287294 w 604842"/>
              <a:gd name="connsiteY1" fmla="*/ 116 h 565724"/>
              <a:gd name="connsiteX2" fmla="*/ 561689 w 604842"/>
              <a:gd name="connsiteY2" fmla="*/ 40195 h 565724"/>
              <a:gd name="connsiteX3" fmla="*/ 604796 w 604842"/>
              <a:gd name="connsiteY3" fmla="*/ 324512 h 565724"/>
              <a:gd name="connsiteX4" fmla="*/ 561689 w 604842"/>
              <a:gd name="connsiteY4" fmla="*/ 565724 h 565724"/>
              <a:gd name="connsiteX5" fmla="*/ 335293 w 604842"/>
              <a:gd name="connsiteY5" fmla="*/ 563359 h 565724"/>
              <a:gd name="connsiteX6" fmla="*/ 49971 w 604842"/>
              <a:gd name="connsiteY6" fmla="*/ 530253 h 565724"/>
              <a:gd name="connsiteX7" fmla="*/ 29420 w 604842"/>
              <a:gd name="connsiteY7" fmla="*/ 470980 h 565724"/>
              <a:gd name="connsiteX8" fmla="*/ 0 w 604842"/>
              <a:gd name="connsiteY8" fmla="*/ 313443 h 565724"/>
              <a:gd name="connsiteX9" fmla="*/ 21124 w 604842"/>
              <a:gd name="connsiteY9" fmla="*/ 40195 h 565724"/>
              <a:gd name="connsiteX0" fmla="*/ 21124 w 604842"/>
              <a:gd name="connsiteY0" fmla="*/ 40149 h 565678"/>
              <a:gd name="connsiteX1" fmla="*/ 138092 w 604842"/>
              <a:gd name="connsiteY1" fmla="*/ 30693 h 565678"/>
              <a:gd name="connsiteX2" fmla="*/ 287294 w 604842"/>
              <a:gd name="connsiteY2" fmla="*/ 70 h 565678"/>
              <a:gd name="connsiteX3" fmla="*/ 561689 w 604842"/>
              <a:gd name="connsiteY3" fmla="*/ 40149 h 565678"/>
              <a:gd name="connsiteX4" fmla="*/ 604796 w 604842"/>
              <a:gd name="connsiteY4" fmla="*/ 324466 h 565678"/>
              <a:gd name="connsiteX5" fmla="*/ 561689 w 604842"/>
              <a:gd name="connsiteY5" fmla="*/ 565678 h 565678"/>
              <a:gd name="connsiteX6" fmla="*/ 335293 w 604842"/>
              <a:gd name="connsiteY6" fmla="*/ 563313 h 565678"/>
              <a:gd name="connsiteX7" fmla="*/ 49971 w 604842"/>
              <a:gd name="connsiteY7" fmla="*/ 530207 h 565678"/>
              <a:gd name="connsiteX8" fmla="*/ 29420 w 604842"/>
              <a:gd name="connsiteY8" fmla="*/ 470934 h 565678"/>
              <a:gd name="connsiteX9" fmla="*/ 0 w 604842"/>
              <a:gd name="connsiteY9" fmla="*/ 313397 h 565678"/>
              <a:gd name="connsiteX10" fmla="*/ 21124 w 604842"/>
              <a:gd name="connsiteY10" fmla="*/ 40149 h 565678"/>
              <a:gd name="connsiteX0" fmla="*/ 21124 w 604842"/>
              <a:gd name="connsiteY0" fmla="*/ 40253 h 565782"/>
              <a:gd name="connsiteX1" fmla="*/ 134827 w 604842"/>
              <a:gd name="connsiteY1" fmla="*/ 14723 h 565782"/>
              <a:gd name="connsiteX2" fmla="*/ 287294 w 604842"/>
              <a:gd name="connsiteY2" fmla="*/ 174 h 565782"/>
              <a:gd name="connsiteX3" fmla="*/ 561689 w 604842"/>
              <a:gd name="connsiteY3" fmla="*/ 40253 h 565782"/>
              <a:gd name="connsiteX4" fmla="*/ 604796 w 604842"/>
              <a:gd name="connsiteY4" fmla="*/ 324570 h 565782"/>
              <a:gd name="connsiteX5" fmla="*/ 561689 w 604842"/>
              <a:gd name="connsiteY5" fmla="*/ 565782 h 565782"/>
              <a:gd name="connsiteX6" fmla="*/ 335293 w 604842"/>
              <a:gd name="connsiteY6" fmla="*/ 563417 h 565782"/>
              <a:gd name="connsiteX7" fmla="*/ 49971 w 604842"/>
              <a:gd name="connsiteY7" fmla="*/ 530311 h 565782"/>
              <a:gd name="connsiteX8" fmla="*/ 29420 w 604842"/>
              <a:gd name="connsiteY8" fmla="*/ 471038 h 565782"/>
              <a:gd name="connsiteX9" fmla="*/ 0 w 604842"/>
              <a:gd name="connsiteY9" fmla="*/ 313501 h 565782"/>
              <a:gd name="connsiteX10" fmla="*/ 21124 w 604842"/>
              <a:gd name="connsiteY10" fmla="*/ 40253 h 565782"/>
              <a:gd name="connsiteX0" fmla="*/ 21124 w 604845"/>
              <a:gd name="connsiteY0" fmla="*/ 40253 h 565782"/>
              <a:gd name="connsiteX1" fmla="*/ 134827 w 604845"/>
              <a:gd name="connsiteY1" fmla="*/ 14723 h 565782"/>
              <a:gd name="connsiteX2" fmla="*/ 287294 w 604845"/>
              <a:gd name="connsiteY2" fmla="*/ 174 h 565782"/>
              <a:gd name="connsiteX3" fmla="*/ 561689 w 604845"/>
              <a:gd name="connsiteY3" fmla="*/ 40253 h 565782"/>
              <a:gd name="connsiteX4" fmla="*/ 581012 w 604845"/>
              <a:gd name="connsiteY4" fmla="*/ 131243 h 565782"/>
              <a:gd name="connsiteX5" fmla="*/ 604796 w 604845"/>
              <a:gd name="connsiteY5" fmla="*/ 324570 h 565782"/>
              <a:gd name="connsiteX6" fmla="*/ 561689 w 604845"/>
              <a:gd name="connsiteY6" fmla="*/ 565782 h 565782"/>
              <a:gd name="connsiteX7" fmla="*/ 335293 w 604845"/>
              <a:gd name="connsiteY7" fmla="*/ 563417 h 565782"/>
              <a:gd name="connsiteX8" fmla="*/ 49971 w 604845"/>
              <a:gd name="connsiteY8" fmla="*/ 530311 h 565782"/>
              <a:gd name="connsiteX9" fmla="*/ 29420 w 604845"/>
              <a:gd name="connsiteY9" fmla="*/ 471038 h 565782"/>
              <a:gd name="connsiteX10" fmla="*/ 0 w 604845"/>
              <a:gd name="connsiteY10" fmla="*/ 313501 h 565782"/>
              <a:gd name="connsiteX11" fmla="*/ 21124 w 604845"/>
              <a:gd name="connsiteY11" fmla="*/ 40253 h 565782"/>
              <a:gd name="connsiteX0" fmla="*/ 40760 w 604845"/>
              <a:gd name="connsiteY0" fmla="*/ 26138 h 565782"/>
              <a:gd name="connsiteX1" fmla="*/ 134827 w 604845"/>
              <a:gd name="connsiteY1" fmla="*/ 14723 h 565782"/>
              <a:gd name="connsiteX2" fmla="*/ 287294 w 604845"/>
              <a:gd name="connsiteY2" fmla="*/ 174 h 565782"/>
              <a:gd name="connsiteX3" fmla="*/ 561689 w 604845"/>
              <a:gd name="connsiteY3" fmla="*/ 40253 h 565782"/>
              <a:gd name="connsiteX4" fmla="*/ 581012 w 604845"/>
              <a:gd name="connsiteY4" fmla="*/ 131243 h 565782"/>
              <a:gd name="connsiteX5" fmla="*/ 604796 w 604845"/>
              <a:gd name="connsiteY5" fmla="*/ 324570 h 565782"/>
              <a:gd name="connsiteX6" fmla="*/ 561689 w 604845"/>
              <a:gd name="connsiteY6" fmla="*/ 565782 h 565782"/>
              <a:gd name="connsiteX7" fmla="*/ 335293 w 604845"/>
              <a:gd name="connsiteY7" fmla="*/ 563417 h 565782"/>
              <a:gd name="connsiteX8" fmla="*/ 49971 w 604845"/>
              <a:gd name="connsiteY8" fmla="*/ 530311 h 565782"/>
              <a:gd name="connsiteX9" fmla="*/ 29420 w 604845"/>
              <a:gd name="connsiteY9" fmla="*/ 471038 h 565782"/>
              <a:gd name="connsiteX10" fmla="*/ 0 w 604845"/>
              <a:gd name="connsiteY10" fmla="*/ 313501 h 565782"/>
              <a:gd name="connsiteX11" fmla="*/ 40760 w 604845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40128 w 595002"/>
              <a:gd name="connsiteY8" fmla="*/ 530311 h 565782"/>
              <a:gd name="connsiteX9" fmla="*/ 19577 w 595002"/>
              <a:gd name="connsiteY9" fmla="*/ 471038 h 565782"/>
              <a:gd name="connsiteX10" fmla="*/ 0 w 595002"/>
              <a:gd name="connsiteY10" fmla="*/ 314877 h 565782"/>
              <a:gd name="connsiteX11" fmla="*/ 30917 w 595002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33054 w 595002"/>
              <a:gd name="connsiteY8" fmla="*/ 514871 h 565782"/>
              <a:gd name="connsiteX9" fmla="*/ 19577 w 595002"/>
              <a:gd name="connsiteY9" fmla="*/ 471038 h 565782"/>
              <a:gd name="connsiteX10" fmla="*/ 0 w 595002"/>
              <a:gd name="connsiteY10" fmla="*/ 314877 h 565782"/>
              <a:gd name="connsiteX11" fmla="*/ 30917 w 595002"/>
              <a:gd name="connsiteY11" fmla="*/ 26138 h 565782"/>
              <a:gd name="connsiteX0" fmla="*/ 30917 w 595002"/>
              <a:gd name="connsiteY0" fmla="*/ 26138 h 565782"/>
              <a:gd name="connsiteX1" fmla="*/ 124984 w 595002"/>
              <a:gd name="connsiteY1" fmla="*/ 14723 h 565782"/>
              <a:gd name="connsiteX2" fmla="*/ 277451 w 595002"/>
              <a:gd name="connsiteY2" fmla="*/ 174 h 565782"/>
              <a:gd name="connsiteX3" fmla="*/ 551846 w 595002"/>
              <a:gd name="connsiteY3" fmla="*/ 40253 h 565782"/>
              <a:gd name="connsiteX4" fmla="*/ 571169 w 595002"/>
              <a:gd name="connsiteY4" fmla="*/ 131243 h 565782"/>
              <a:gd name="connsiteX5" fmla="*/ 594953 w 595002"/>
              <a:gd name="connsiteY5" fmla="*/ 324570 h 565782"/>
              <a:gd name="connsiteX6" fmla="*/ 551846 w 595002"/>
              <a:gd name="connsiteY6" fmla="*/ 565782 h 565782"/>
              <a:gd name="connsiteX7" fmla="*/ 325450 w 595002"/>
              <a:gd name="connsiteY7" fmla="*/ 563417 h 565782"/>
              <a:gd name="connsiteX8" fmla="*/ 208368 w 595002"/>
              <a:gd name="connsiteY8" fmla="*/ 552601 h 565782"/>
              <a:gd name="connsiteX9" fmla="*/ 33054 w 595002"/>
              <a:gd name="connsiteY9" fmla="*/ 514871 h 565782"/>
              <a:gd name="connsiteX10" fmla="*/ 19577 w 595002"/>
              <a:gd name="connsiteY10" fmla="*/ 471038 h 565782"/>
              <a:gd name="connsiteX11" fmla="*/ 0 w 595002"/>
              <a:gd name="connsiteY11" fmla="*/ 314877 h 565782"/>
              <a:gd name="connsiteX12" fmla="*/ 30917 w 595002"/>
              <a:gd name="connsiteY12" fmla="*/ 26138 h 565782"/>
              <a:gd name="connsiteX0" fmla="*/ 30917 w 594977"/>
              <a:gd name="connsiteY0" fmla="*/ 26138 h 565782"/>
              <a:gd name="connsiteX1" fmla="*/ 124984 w 594977"/>
              <a:gd name="connsiteY1" fmla="*/ 14723 h 565782"/>
              <a:gd name="connsiteX2" fmla="*/ 277451 w 594977"/>
              <a:gd name="connsiteY2" fmla="*/ 174 h 565782"/>
              <a:gd name="connsiteX3" fmla="*/ 551846 w 594977"/>
              <a:gd name="connsiteY3" fmla="*/ 40253 h 565782"/>
              <a:gd name="connsiteX4" fmla="*/ 571169 w 594977"/>
              <a:gd name="connsiteY4" fmla="*/ 131243 h 565782"/>
              <a:gd name="connsiteX5" fmla="*/ 594953 w 594977"/>
              <a:gd name="connsiteY5" fmla="*/ 324570 h 565782"/>
              <a:gd name="connsiteX6" fmla="*/ 572231 w 594977"/>
              <a:gd name="connsiteY6" fmla="*/ 488266 h 565782"/>
              <a:gd name="connsiteX7" fmla="*/ 551846 w 594977"/>
              <a:gd name="connsiteY7" fmla="*/ 565782 h 565782"/>
              <a:gd name="connsiteX8" fmla="*/ 325450 w 594977"/>
              <a:gd name="connsiteY8" fmla="*/ 563417 h 565782"/>
              <a:gd name="connsiteX9" fmla="*/ 208368 w 594977"/>
              <a:gd name="connsiteY9" fmla="*/ 552601 h 565782"/>
              <a:gd name="connsiteX10" fmla="*/ 33054 w 594977"/>
              <a:gd name="connsiteY10" fmla="*/ 514871 h 565782"/>
              <a:gd name="connsiteX11" fmla="*/ 19577 w 594977"/>
              <a:gd name="connsiteY11" fmla="*/ 471038 h 565782"/>
              <a:gd name="connsiteX12" fmla="*/ 0 w 594977"/>
              <a:gd name="connsiteY12" fmla="*/ 314877 h 565782"/>
              <a:gd name="connsiteX13" fmla="*/ 30917 w 594977"/>
              <a:gd name="connsiteY13" fmla="*/ 26138 h 565782"/>
              <a:gd name="connsiteX0" fmla="*/ 30917 w 594977"/>
              <a:gd name="connsiteY0" fmla="*/ 26138 h 565782"/>
              <a:gd name="connsiteX1" fmla="*/ 124984 w 594977"/>
              <a:gd name="connsiteY1" fmla="*/ 14723 h 565782"/>
              <a:gd name="connsiteX2" fmla="*/ 277451 w 594977"/>
              <a:gd name="connsiteY2" fmla="*/ 174 h 565782"/>
              <a:gd name="connsiteX3" fmla="*/ 532158 w 594977"/>
              <a:gd name="connsiteY3" fmla="*/ 37500 h 565782"/>
              <a:gd name="connsiteX4" fmla="*/ 571169 w 594977"/>
              <a:gd name="connsiteY4" fmla="*/ 131243 h 565782"/>
              <a:gd name="connsiteX5" fmla="*/ 594953 w 594977"/>
              <a:gd name="connsiteY5" fmla="*/ 324570 h 565782"/>
              <a:gd name="connsiteX6" fmla="*/ 572231 w 594977"/>
              <a:gd name="connsiteY6" fmla="*/ 488266 h 565782"/>
              <a:gd name="connsiteX7" fmla="*/ 551846 w 594977"/>
              <a:gd name="connsiteY7" fmla="*/ 565782 h 565782"/>
              <a:gd name="connsiteX8" fmla="*/ 325450 w 594977"/>
              <a:gd name="connsiteY8" fmla="*/ 563417 h 565782"/>
              <a:gd name="connsiteX9" fmla="*/ 208368 w 594977"/>
              <a:gd name="connsiteY9" fmla="*/ 552601 h 565782"/>
              <a:gd name="connsiteX10" fmla="*/ 33054 w 594977"/>
              <a:gd name="connsiteY10" fmla="*/ 514871 h 565782"/>
              <a:gd name="connsiteX11" fmla="*/ 19577 w 594977"/>
              <a:gd name="connsiteY11" fmla="*/ 471038 h 565782"/>
              <a:gd name="connsiteX12" fmla="*/ 0 w 594977"/>
              <a:gd name="connsiteY12" fmla="*/ 314877 h 565782"/>
              <a:gd name="connsiteX13" fmla="*/ 30917 w 594977"/>
              <a:gd name="connsiteY13" fmla="*/ 26138 h 565782"/>
              <a:gd name="connsiteX0" fmla="*/ 30917 w 594977"/>
              <a:gd name="connsiteY0" fmla="*/ 26138 h 564144"/>
              <a:gd name="connsiteX1" fmla="*/ 124984 w 594977"/>
              <a:gd name="connsiteY1" fmla="*/ 14723 h 564144"/>
              <a:gd name="connsiteX2" fmla="*/ 277451 w 594977"/>
              <a:gd name="connsiteY2" fmla="*/ 174 h 564144"/>
              <a:gd name="connsiteX3" fmla="*/ 532158 w 594977"/>
              <a:gd name="connsiteY3" fmla="*/ 37500 h 564144"/>
              <a:gd name="connsiteX4" fmla="*/ 571169 w 594977"/>
              <a:gd name="connsiteY4" fmla="*/ 131243 h 564144"/>
              <a:gd name="connsiteX5" fmla="*/ 594953 w 594977"/>
              <a:gd name="connsiteY5" fmla="*/ 324570 h 564144"/>
              <a:gd name="connsiteX6" fmla="*/ 572231 w 594977"/>
              <a:gd name="connsiteY6" fmla="*/ 488266 h 564144"/>
              <a:gd name="connsiteX7" fmla="*/ 561640 w 594977"/>
              <a:gd name="connsiteY7" fmla="*/ 550291 h 564144"/>
              <a:gd name="connsiteX8" fmla="*/ 325450 w 594977"/>
              <a:gd name="connsiteY8" fmla="*/ 563417 h 564144"/>
              <a:gd name="connsiteX9" fmla="*/ 208368 w 594977"/>
              <a:gd name="connsiteY9" fmla="*/ 552601 h 564144"/>
              <a:gd name="connsiteX10" fmla="*/ 33054 w 594977"/>
              <a:gd name="connsiteY10" fmla="*/ 514871 h 564144"/>
              <a:gd name="connsiteX11" fmla="*/ 19577 w 594977"/>
              <a:gd name="connsiteY11" fmla="*/ 471038 h 564144"/>
              <a:gd name="connsiteX12" fmla="*/ 0 w 594977"/>
              <a:gd name="connsiteY12" fmla="*/ 314877 h 564144"/>
              <a:gd name="connsiteX13" fmla="*/ 30917 w 594977"/>
              <a:gd name="connsiteY13" fmla="*/ 26138 h 564144"/>
              <a:gd name="connsiteX0" fmla="*/ 30917 w 594977"/>
              <a:gd name="connsiteY0" fmla="*/ 26138 h 566851"/>
              <a:gd name="connsiteX1" fmla="*/ 124984 w 594977"/>
              <a:gd name="connsiteY1" fmla="*/ 14723 h 566851"/>
              <a:gd name="connsiteX2" fmla="*/ 277451 w 594977"/>
              <a:gd name="connsiteY2" fmla="*/ 174 h 566851"/>
              <a:gd name="connsiteX3" fmla="*/ 532158 w 594977"/>
              <a:gd name="connsiteY3" fmla="*/ 37500 h 566851"/>
              <a:gd name="connsiteX4" fmla="*/ 571169 w 594977"/>
              <a:gd name="connsiteY4" fmla="*/ 131243 h 566851"/>
              <a:gd name="connsiteX5" fmla="*/ 594953 w 594977"/>
              <a:gd name="connsiteY5" fmla="*/ 324570 h 566851"/>
              <a:gd name="connsiteX6" fmla="*/ 572231 w 594977"/>
              <a:gd name="connsiteY6" fmla="*/ 488266 h 566851"/>
              <a:gd name="connsiteX7" fmla="*/ 561640 w 594977"/>
              <a:gd name="connsiteY7" fmla="*/ 550291 h 566851"/>
              <a:gd name="connsiteX8" fmla="*/ 325450 w 594977"/>
              <a:gd name="connsiteY8" fmla="*/ 563417 h 566851"/>
              <a:gd name="connsiteX9" fmla="*/ 208368 w 594977"/>
              <a:gd name="connsiteY9" fmla="*/ 552601 h 566851"/>
              <a:gd name="connsiteX10" fmla="*/ 33054 w 594977"/>
              <a:gd name="connsiteY10" fmla="*/ 514871 h 566851"/>
              <a:gd name="connsiteX11" fmla="*/ 19577 w 594977"/>
              <a:gd name="connsiteY11" fmla="*/ 471038 h 566851"/>
              <a:gd name="connsiteX12" fmla="*/ 0 w 594977"/>
              <a:gd name="connsiteY12" fmla="*/ 314877 h 566851"/>
              <a:gd name="connsiteX13" fmla="*/ 30917 w 594977"/>
              <a:gd name="connsiteY13" fmla="*/ 26138 h 566851"/>
              <a:gd name="connsiteX0" fmla="*/ 42187 w 594977"/>
              <a:gd name="connsiteY0" fmla="*/ 34539 h 566851"/>
              <a:gd name="connsiteX1" fmla="*/ 124984 w 594977"/>
              <a:gd name="connsiteY1" fmla="*/ 14723 h 566851"/>
              <a:gd name="connsiteX2" fmla="*/ 277451 w 594977"/>
              <a:gd name="connsiteY2" fmla="*/ 174 h 566851"/>
              <a:gd name="connsiteX3" fmla="*/ 532158 w 594977"/>
              <a:gd name="connsiteY3" fmla="*/ 37500 h 566851"/>
              <a:gd name="connsiteX4" fmla="*/ 571169 w 594977"/>
              <a:gd name="connsiteY4" fmla="*/ 131243 h 566851"/>
              <a:gd name="connsiteX5" fmla="*/ 594953 w 594977"/>
              <a:gd name="connsiteY5" fmla="*/ 324570 h 566851"/>
              <a:gd name="connsiteX6" fmla="*/ 572231 w 594977"/>
              <a:gd name="connsiteY6" fmla="*/ 488266 h 566851"/>
              <a:gd name="connsiteX7" fmla="*/ 561640 w 594977"/>
              <a:gd name="connsiteY7" fmla="*/ 550291 h 566851"/>
              <a:gd name="connsiteX8" fmla="*/ 325450 w 594977"/>
              <a:gd name="connsiteY8" fmla="*/ 563417 h 566851"/>
              <a:gd name="connsiteX9" fmla="*/ 208368 w 594977"/>
              <a:gd name="connsiteY9" fmla="*/ 552601 h 566851"/>
              <a:gd name="connsiteX10" fmla="*/ 33054 w 594977"/>
              <a:gd name="connsiteY10" fmla="*/ 514871 h 566851"/>
              <a:gd name="connsiteX11" fmla="*/ 19577 w 594977"/>
              <a:gd name="connsiteY11" fmla="*/ 471038 h 566851"/>
              <a:gd name="connsiteX12" fmla="*/ 0 w 594977"/>
              <a:gd name="connsiteY12" fmla="*/ 314877 h 566851"/>
              <a:gd name="connsiteX13" fmla="*/ 42187 w 594977"/>
              <a:gd name="connsiteY13" fmla="*/ 34539 h 566851"/>
              <a:gd name="connsiteX0" fmla="*/ 42187 w 594977"/>
              <a:gd name="connsiteY0" fmla="*/ 34480 h 566792"/>
              <a:gd name="connsiteX1" fmla="*/ 127812 w 594977"/>
              <a:gd name="connsiteY1" fmla="*/ 20278 h 566792"/>
              <a:gd name="connsiteX2" fmla="*/ 277451 w 594977"/>
              <a:gd name="connsiteY2" fmla="*/ 115 h 566792"/>
              <a:gd name="connsiteX3" fmla="*/ 532158 w 594977"/>
              <a:gd name="connsiteY3" fmla="*/ 37441 h 566792"/>
              <a:gd name="connsiteX4" fmla="*/ 571169 w 594977"/>
              <a:gd name="connsiteY4" fmla="*/ 131184 h 566792"/>
              <a:gd name="connsiteX5" fmla="*/ 594953 w 594977"/>
              <a:gd name="connsiteY5" fmla="*/ 324511 h 566792"/>
              <a:gd name="connsiteX6" fmla="*/ 572231 w 594977"/>
              <a:gd name="connsiteY6" fmla="*/ 488207 h 566792"/>
              <a:gd name="connsiteX7" fmla="*/ 561640 w 594977"/>
              <a:gd name="connsiteY7" fmla="*/ 550232 h 566792"/>
              <a:gd name="connsiteX8" fmla="*/ 325450 w 594977"/>
              <a:gd name="connsiteY8" fmla="*/ 563358 h 566792"/>
              <a:gd name="connsiteX9" fmla="*/ 208368 w 594977"/>
              <a:gd name="connsiteY9" fmla="*/ 552542 h 566792"/>
              <a:gd name="connsiteX10" fmla="*/ 33054 w 594977"/>
              <a:gd name="connsiteY10" fmla="*/ 514812 h 566792"/>
              <a:gd name="connsiteX11" fmla="*/ 19577 w 594977"/>
              <a:gd name="connsiteY11" fmla="*/ 470979 h 566792"/>
              <a:gd name="connsiteX12" fmla="*/ 0 w 594977"/>
              <a:gd name="connsiteY12" fmla="*/ 314818 h 566792"/>
              <a:gd name="connsiteX13" fmla="*/ 42187 w 594977"/>
              <a:gd name="connsiteY13" fmla="*/ 34480 h 566792"/>
              <a:gd name="connsiteX0" fmla="*/ 42187 w 594977"/>
              <a:gd name="connsiteY0" fmla="*/ 34480 h 566792"/>
              <a:gd name="connsiteX1" fmla="*/ 127812 w 594977"/>
              <a:gd name="connsiteY1" fmla="*/ 20278 h 566792"/>
              <a:gd name="connsiteX2" fmla="*/ 277451 w 594977"/>
              <a:gd name="connsiteY2" fmla="*/ 115 h 566792"/>
              <a:gd name="connsiteX3" fmla="*/ 532158 w 594977"/>
              <a:gd name="connsiteY3" fmla="*/ 37441 h 566792"/>
              <a:gd name="connsiteX4" fmla="*/ 571169 w 594977"/>
              <a:gd name="connsiteY4" fmla="*/ 131184 h 566792"/>
              <a:gd name="connsiteX5" fmla="*/ 594953 w 594977"/>
              <a:gd name="connsiteY5" fmla="*/ 324511 h 566792"/>
              <a:gd name="connsiteX6" fmla="*/ 572231 w 594977"/>
              <a:gd name="connsiteY6" fmla="*/ 488207 h 566792"/>
              <a:gd name="connsiteX7" fmla="*/ 561640 w 594977"/>
              <a:gd name="connsiteY7" fmla="*/ 550232 h 566792"/>
              <a:gd name="connsiteX8" fmla="*/ 325450 w 594977"/>
              <a:gd name="connsiteY8" fmla="*/ 563358 h 566792"/>
              <a:gd name="connsiteX9" fmla="*/ 208368 w 594977"/>
              <a:gd name="connsiteY9" fmla="*/ 552542 h 566792"/>
              <a:gd name="connsiteX10" fmla="*/ 33054 w 594977"/>
              <a:gd name="connsiteY10" fmla="*/ 514812 h 566792"/>
              <a:gd name="connsiteX11" fmla="*/ 19577 w 594977"/>
              <a:gd name="connsiteY11" fmla="*/ 470979 h 566792"/>
              <a:gd name="connsiteX12" fmla="*/ 0 w 594977"/>
              <a:gd name="connsiteY12" fmla="*/ 314818 h 566792"/>
              <a:gd name="connsiteX13" fmla="*/ 8988 w 594977"/>
              <a:gd name="connsiteY13" fmla="*/ 152536 h 566792"/>
              <a:gd name="connsiteX14" fmla="*/ 42187 w 594977"/>
              <a:gd name="connsiteY14" fmla="*/ 34480 h 566792"/>
              <a:gd name="connsiteX0" fmla="*/ 42187 w 594977"/>
              <a:gd name="connsiteY0" fmla="*/ 34829 h 567141"/>
              <a:gd name="connsiteX1" fmla="*/ 123558 w 594977"/>
              <a:gd name="connsiteY1" fmla="*/ 7989 h 567141"/>
              <a:gd name="connsiteX2" fmla="*/ 277451 w 594977"/>
              <a:gd name="connsiteY2" fmla="*/ 464 h 567141"/>
              <a:gd name="connsiteX3" fmla="*/ 532158 w 594977"/>
              <a:gd name="connsiteY3" fmla="*/ 37790 h 567141"/>
              <a:gd name="connsiteX4" fmla="*/ 571169 w 594977"/>
              <a:gd name="connsiteY4" fmla="*/ 131533 h 567141"/>
              <a:gd name="connsiteX5" fmla="*/ 594953 w 594977"/>
              <a:gd name="connsiteY5" fmla="*/ 324860 h 567141"/>
              <a:gd name="connsiteX6" fmla="*/ 572231 w 594977"/>
              <a:gd name="connsiteY6" fmla="*/ 488556 h 567141"/>
              <a:gd name="connsiteX7" fmla="*/ 561640 w 594977"/>
              <a:gd name="connsiteY7" fmla="*/ 550581 h 567141"/>
              <a:gd name="connsiteX8" fmla="*/ 325450 w 594977"/>
              <a:gd name="connsiteY8" fmla="*/ 563707 h 567141"/>
              <a:gd name="connsiteX9" fmla="*/ 208368 w 594977"/>
              <a:gd name="connsiteY9" fmla="*/ 552891 h 567141"/>
              <a:gd name="connsiteX10" fmla="*/ 33054 w 594977"/>
              <a:gd name="connsiteY10" fmla="*/ 515161 h 567141"/>
              <a:gd name="connsiteX11" fmla="*/ 19577 w 594977"/>
              <a:gd name="connsiteY11" fmla="*/ 471328 h 567141"/>
              <a:gd name="connsiteX12" fmla="*/ 0 w 594977"/>
              <a:gd name="connsiteY12" fmla="*/ 315167 h 567141"/>
              <a:gd name="connsiteX13" fmla="*/ 8988 w 594977"/>
              <a:gd name="connsiteY13" fmla="*/ 152885 h 567141"/>
              <a:gd name="connsiteX14" fmla="*/ 42187 w 594977"/>
              <a:gd name="connsiteY14" fmla="*/ 34829 h 567141"/>
              <a:gd name="connsiteX0" fmla="*/ 42187 w 594977"/>
              <a:gd name="connsiteY0" fmla="*/ 34470 h 566782"/>
              <a:gd name="connsiteX1" fmla="*/ 72998 w 594977"/>
              <a:gd name="connsiteY1" fmla="*/ 21836 h 566782"/>
              <a:gd name="connsiteX2" fmla="*/ 277451 w 594977"/>
              <a:gd name="connsiteY2" fmla="*/ 105 h 566782"/>
              <a:gd name="connsiteX3" fmla="*/ 532158 w 594977"/>
              <a:gd name="connsiteY3" fmla="*/ 37431 h 566782"/>
              <a:gd name="connsiteX4" fmla="*/ 571169 w 594977"/>
              <a:gd name="connsiteY4" fmla="*/ 131174 h 566782"/>
              <a:gd name="connsiteX5" fmla="*/ 594953 w 594977"/>
              <a:gd name="connsiteY5" fmla="*/ 324501 h 566782"/>
              <a:gd name="connsiteX6" fmla="*/ 572231 w 594977"/>
              <a:gd name="connsiteY6" fmla="*/ 488197 h 566782"/>
              <a:gd name="connsiteX7" fmla="*/ 561640 w 594977"/>
              <a:gd name="connsiteY7" fmla="*/ 550222 h 566782"/>
              <a:gd name="connsiteX8" fmla="*/ 325450 w 594977"/>
              <a:gd name="connsiteY8" fmla="*/ 563348 h 566782"/>
              <a:gd name="connsiteX9" fmla="*/ 208368 w 594977"/>
              <a:gd name="connsiteY9" fmla="*/ 552532 h 566782"/>
              <a:gd name="connsiteX10" fmla="*/ 33054 w 594977"/>
              <a:gd name="connsiteY10" fmla="*/ 514802 h 566782"/>
              <a:gd name="connsiteX11" fmla="*/ 19577 w 594977"/>
              <a:gd name="connsiteY11" fmla="*/ 470969 h 566782"/>
              <a:gd name="connsiteX12" fmla="*/ 0 w 594977"/>
              <a:gd name="connsiteY12" fmla="*/ 314808 h 566782"/>
              <a:gd name="connsiteX13" fmla="*/ 8988 w 594977"/>
              <a:gd name="connsiteY13" fmla="*/ 152526 h 566782"/>
              <a:gd name="connsiteX14" fmla="*/ 42187 w 594977"/>
              <a:gd name="connsiteY14" fmla="*/ 34470 h 5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4977" h="566782">
                <a:moveTo>
                  <a:pt x="42187" y="34470"/>
                </a:moveTo>
                <a:cubicBezTo>
                  <a:pt x="65202" y="-12647"/>
                  <a:pt x="28636" y="28516"/>
                  <a:pt x="72998" y="21836"/>
                </a:cubicBezTo>
                <a:cubicBezTo>
                  <a:pt x="117360" y="15156"/>
                  <a:pt x="206852" y="-1471"/>
                  <a:pt x="277451" y="105"/>
                </a:cubicBezTo>
                <a:lnTo>
                  <a:pt x="532158" y="37431"/>
                </a:lnTo>
                <a:cubicBezTo>
                  <a:pt x="579002" y="59048"/>
                  <a:pt x="563985" y="83788"/>
                  <a:pt x="571169" y="131174"/>
                </a:cubicBezTo>
                <a:cubicBezTo>
                  <a:pt x="578353" y="178560"/>
                  <a:pt x="595716" y="265932"/>
                  <a:pt x="594953" y="324501"/>
                </a:cubicBezTo>
                <a:cubicBezTo>
                  <a:pt x="585499" y="377198"/>
                  <a:pt x="581685" y="435500"/>
                  <a:pt x="572231" y="488197"/>
                </a:cubicBezTo>
                <a:lnTo>
                  <a:pt x="561640" y="550222"/>
                </a:lnTo>
                <a:cubicBezTo>
                  <a:pt x="453169" y="570545"/>
                  <a:pt x="403072" y="568419"/>
                  <a:pt x="325450" y="563348"/>
                </a:cubicBezTo>
                <a:cubicBezTo>
                  <a:pt x="284065" y="554596"/>
                  <a:pt x="249753" y="561284"/>
                  <a:pt x="208368" y="552532"/>
                </a:cubicBezTo>
                <a:lnTo>
                  <a:pt x="33054" y="514802"/>
                </a:lnTo>
                <a:cubicBezTo>
                  <a:pt x="-15787" y="497254"/>
                  <a:pt x="27905" y="507104"/>
                  <a:pt x="19577" y="470969"/>
                </a:cubicBezTo>
                <a:cubicBezTo>
                  <a:pt x="11249" y="434834"/>
                  <a:pt x="-118" y="365076"/>
                  <a:pt x="0" y="314808"/>
                </a:cubicBezTo>
                <a:cubicBezTo>
                  <a:pt x="6761" y="266325"/>
                  <a:pt x="2227" y="201009"/>
                  <a:pt x="8988" y="152526"/>
                </a:cubicBezTo>
                <a:lnTo>
                  <a:pt x="42187" y="3447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0CC3C09-3904-44F2-8CD5-54C2229B0214}"/>
              </a:ext>
            </a:extLst>
          </p:cNvPr>
          <p:cNvSpPr/>
          <p:nvPr/>
        </p:nvSpPr>
        <p:spPr>
          <a:xfrm rot="19747798">
            <a:off x="4224957" y="2334672"/>
            <a:ext cx="2428875" cy="20415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FB09079-4C0B-4017-91A2-12D6D39B69FB}"/>
              </a:ext>
            </a:extLst>
          </p:cNvPr>
          <p:cNvSpPr/>
          <p:nvPr/>
        </p:nvSpPr>
        <p:spPr>
          <a:xfrm rot="1866253">
            <a:off x="4252426" y="1070831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FD2D82D-7875-4EB3-ADA9-6E66CA93ECC1}"/>
              </a:ext>
            </a:extLst>
          </p:cNvPr>
          <p:cNvSpPr/>
          <p:nvPr/>
        </p:nvSpPr>
        <p:spPr>
          <a:xfrm rot="9130904">
            <a:off x="5616043" y="1147932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48BF4E-2F2D-4ED4-A9E1-B87F33171983}"/>
              </a:ext>
            </a:extLst>
          </p:cNvPr>
          <p:cNvSpPr/>
          <p:nvPr/>
        </p:nvSpPr>
        <p:spPr>
          <a:xfrm rot="12684641">
            <a:off x="5576558" y="2333152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006D175-785D-4744-BD31-711E0F21A4B4}"/>
              </a:ext>
            </a:extLst>
          </p:cNvPr>
          <p:cNvSpPr/>
          <p:nvPr/>
        </p:nvSpPr>
        <p:spPr>
          <a:xfrm>
            <a:off x="3922775" y="473432"/>
            <a:ext cx="4389121" cy="4556265"/>
          </a:xfrm>
          <a:prstGeom prst="ellipse">
            <a:avLst/>
          </a:prstGeom>
          <a:noFill/>
          <a:ln w="177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018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504" y="4295331"/>
            <a:ext cx="9144000" cy="238760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Samarbejdet med andre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397EE0A-10AA-405E-A150-3D750F01C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" r="32813"/>
          <a:stretch/>
        </p:blipFill>
        <p:spPr>
          <a:xfrm>
            <a:off x="2390775" y="304800"/>
            <a:ext cx="6219825" cy="49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8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8CC7D4C-F4EC-4F90-9B08-4C7874ABE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504" y="4295331"/>
            <a:ext cx="9144000" cy="238760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Samarbejdet med dig selv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0530C15-46C1-491E-B4F6-AF0CD55A2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" r="23984" b="8333"/>
          <a:stretch/>
        </p:blipFill>
        <p:spPr>
          <a:xfrm>
            <a:off x="1851130" y="89344"/>
            <a:ext cx="8718339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69DFAC-AA5E-498D-B3D8-CD96FCB57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2" y="5587935"/>
            <a:ext cx="11582995" cy="1270065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C3B48DFE-A6B3-4C7B-BB2D-AA1E64BC77BD}"/>
              </a:ext>
            </a:extLst>
          </p:cNvPr>
          <p:cNvSpPr txBox="1"/>
          <p:nvPr/>
        </p:nvSpPr>
        <p:spPr>
          <a:xfrm>
            <a:off x="9541110" y="2311662"/>
            <a:ext cx="225446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400" dirty="0"/>
              <a:t>Skaber tillid </a:t>
            </a:r>
          </a:p>
          <a:p>
            <a:r>
              <a:rPr lang="da-DK" sz="2400" dirty="0"/>
              <a:t>og tryghed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72E8850-A6C0-4B9F-9372-788A543E6FB7}"/>
              </a:ext>
            </a:extLst>
          </p:cNvPr>
          <p:cNvSpPr/>
          <p:nvPr/>
        </p:nvSpPr>
        <p:spPr>
          <a:xfrm rot="19747798">
            <a:off x="4068316" y="2509601"/>
            <a:ext cx="2428875" cy="20415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880908-9BA0-4ECD-92F7-5A4EB920C2C3}"/>
              </a:ext>
            </a:extLst>
          </p:cNvPr>
          <p:cNvSpPr txBox="1"/>
          <p:nvPr/>
        </p:nvSpPr>
        <p:spPr>
          <a:xfrm>
            <a:off x="3651812" y="417518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Ord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619359A-BEA5-47BC-A535-D62BBFD54CF2}"/>
              </a:ext>
            </a:extLst>
          </p:cNvPr>
          <p:cNvSpPr/>
          <p:nvPr/>
        </p:nvSpPr>
        <p:spPr>
          <a:xfrm rot="1866253">
            <a:off x="4078690" y="951959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5919BD2-D7F1-4DC6-8CAD-02ABFC25387D}"/>
              </a:ext>
            </a:extLst>
          </p:cNvPr>
          <p:cNvSpPr/>
          <p:nvPr/>
        </p:nvSpPr>
        <p:spPr>
          <a:xfrm rot="9130904">
            <a:off x="5789779" y="1010772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6579AB-7432-4B67-93F0-A6A078A3A944}"/>
              </a:ext>
            </a:extLst>
          </p:cNvPr>
          <p:cNvSpPr/>
          <p:nvPr/>
        </p:nvSpPr>
        <p:spPr>
          <a:xfrm rot="12684641">
            <a:off x="5695430" y="2534320"/>
            <a:ext cx="2428875" cy="20706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C0DFE40-B58D-40D4-8094-0E3DF1409B64}"/>
              </a:ext>
            </a:extLst>
          </p:cNvPr>
          <p:cNvSpPr txBox="1"/>
          <p:nvPr/>
        </p:nvSpPr>
        <p:spPr>
          <a:xfrm>
            <a:off x="3107045" y="11035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Toneleje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F0F5317-7369-4B9C-86CE-F71034A91B22}"/>
              </a:ext>
            </a:extLst>
          </p:cNvPr>
          <p:cNvSpPr txBox="1"/>
          <p:nvPr/>
        </p:nvSpPr>
        <p:spPr>
          <a:xfrm>
            <a:off x="8013897" y="1092829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Kropssprog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EF7A6F0-71C3-4DB2-836F-6807FF0CB3D5}"/>
              </a:ext>
            </a:extLst>
          </p:cNvPr>
          <p:cNvSpPr txBox="1"/>
          <p:nvPr/>
        </p:nvSpPr>
        <p:spPr>
          <a:xfrm>
            <a:off x="8013896" y="4111639"/>
            <a:ext cx="18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Opmærksomhed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FA49D1C-2265-4AF5-9BAA-4D87CDA30027}"/>
              </a:ext>
            </a:extLst>
          </p:cNvPr>
          <p:cNvSpPr/>
          <p:nvPr/>
        </p:nvSpPr>
        <p:spPr>
          <a:xfrm rot="18910227">
            <a:off x="6057676" y="2699433"/>
            <a:ext cx="124815" cy="12549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E389B323-5F65-4777-B3D5-D57FB75888B8}"/>
              </a:ext>
            </a:extLst>
          </p:cNvPr>
          <p:cNvCxnSpPr>
            <a:cxnSpLocks/>
          </p:cNvCxnSpPr>
          <p:nvPr/>
        </p:nvCxnSpPr>
        <p:spPr>
          <a:xfrm flipH="1" flipV="1">
            <a:off x="6330951" y="2774883"/>
            <a:ext cx="2429001" cy="225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0872BC21-A393-485F-9344-46F308AC7F82}"/>
              </a:ext>
            </a:extLst>
          </p:cNvPr>
          <p:cNvSpPr/>
          <p:nvPr/>
        </p:nvSpPr>
        <p:spPr>
          <a:xfrm>
            <a:off x="3754790" y="374903"/>
            <a:ext cx="4703683" cy="477221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ADED9B6-DF2E-46B8-90FD-65DAB690FE3B}"/>
              </a:ext>
            </a:extLst>
          </p:cNvPr>
          <p:cNvSpPr txBox="1"/>
          <p:nvPr/>
        </p:nvSpPr>
        <p:spPr>
          <a:xfrm>
            <a:off x="721979" y="2530178"/>
            <a:ext cx="189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Overskuddet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00CCFC04-C567-4552-BB82-CD8D1ECDD4F9}"/>
              </a:ext>
            </a:extLst>
          </p:cNvPr>
          <p:cNvCxnSpPr/>
          <p:nvPr/>
        </p:nvCxnSpPr>
        <p:spPr>
          <a:xfrm>
            <a:off x="2496312" y="2761011"/>
            <a:ext cx="11203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330494AA-349F-4CC2-8213-4AEA74DA1064}"/>
              </a:ext>
            </a:extLst>
          </p:cNvPr>
          <p:cNvSpPr txBox="1"/>
          <p:nvPr/>
        </p:nvSpPr>
        <p:spPr>
          <a:xfrm>
            <a:off x="2312613" y="6039763"/>
            <a:ext cx="928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De væsentligste elementer i ethvert samarbejde</a:t>
            </a:r>
          </a:p>
        </p:txBody>
      </p:sp>
    </p:spTree>
    <p:extLst>
      <p:ext uri="{BB962C8B-B14F-4D97-AF65-F5344CB8AC3E}">
        <p14:creationId xmlns:p14="http://schemas.microsoft.com/office/powerpoint/2010/main" val="42556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4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3EBB475452C84A877BAAE4C4819CD7" ma:contentTypeVersion="13" ma:contentTypeDescription="Opret et nyt dokument." ma:contentTypeScope="" ma:versionID="6bc50c0dbd6525d4e9d5fe0fca2ce61a">
  <xsd:schema xmlns:xsd="http://www.w3.org/2001/XMLSchema" xmlns:xs="http://www.w3.org/2001/XMLSchema" xmlns:p="http://schemas.microsoft.com/office/2006/metadata/properties" xmlns:ns3="ce8c318d-570e-4d53-a4e2-7985ebefed09" xmlns:ns4="1bd20064-070b-4166-ace3-b65810973675" targetNamespace="http://schemas.microsoft.com/office/2006/metadata/properties" ma:root="true" ma:fieldsID="f8981beca5540193484ca62c3fd78360" ns3:_="" ns4:_="">
    <xsd:import namespace="ce8c318d-570e-4d53-a4e2-7985ebefed09"/>
    <xsd:import namespace="1bd20064-070b-4166-ace3-b658109736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c318d-570e-4d53-a4e2-7985ebefe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20064-070b-4166-ace3-b65810973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6EDF6F-4C2F-4D09-89A4-A4447AD8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c318d-570e-4d53-a4e2-7985ebefed09"/>
    <ds:schemaRef ds:uri="1bd20064-070b-4166-ace3-b65810973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1B6F18-425C-453D-A989-78D4BBF89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9A473D-C8D4-49FC-9B3C-A78B34EF2F13}">
  <ds:schemaRefs>
    <ds:schemaRef ds:uri="http://purl.org/dc/elements/1.1/"/>
    <ds:schemaRef ds:uri="ce8c318d-570e-4d53-a4e2-7985ebefed09"/>
    <ds:schemaRef ds:uri="http://schemas.microsoft.com/office/infopath/2007/PartnerControls"/>
    <ds:schemaRef ds:uri="1bd20064-070b-4166-ace3-b65810973675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1653</Words>
  <Application>Microsoft Office PowerPoint</Application>
  <PresentationFormat>Widescreen</PresentationFormat>
  <Paragraphs>469</Paragraphs>
  <Slides>57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57</vt:i4>
      </vt:variant>
    </vt:vector>
  </HeadingPairs>
  <TitlesOfParts>
    <vt:vector size="62" baseType="lpstr">
      <vt:lpstr>AR CENA</vt:lpstr>
      <vt:lpstr>Arial</vt:lpstr>
      <vt:lpstr>Calibri</vt:lpstr>
      <vt:lpstr>Calibri Light</vt:lpstr>
      <vt:lpstr>Office-tema</vt:lpstr>
      <vt:lpstr>O Sense® foredrag</vt:lpstr>
      <vt:lpstr>Program </vt:lpstr>
      <vt:lpstr>Øvelse 1 </vt:lpstr>
      <vt:lpstr>O Sense® fundament </vt:lpstr>
      <vt:lpstr>O Sense® fundament </vt:lpstr>
      <vt:lpstr>Samarbejds-cirklen</vt:lpstr>
      <vt:lpstr>Samarbejdet med andre</vt:lpstr>
      <vt:lpstr>Samarbejdet med dig selv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Samarbejdet med andre</vt:lpstr>
      <vt:lpstr>PowerPoint-præsentation</vt:lpstr>
      <vt:lpstr>PowerPoint-præsentation</vt:lpstr>
      <vt:lpstr>Samarbejdet dig selv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Øvelse 2 </vt:lpstr>
      <vt:lpstr>Øvelse 3 </vt:lpstr>
      <vt:lpstr>Øvelse 4 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Samarbejds-cirklen</dc:title>
  <dc:creator>Caroline Heerup</dc:creator>
  <cp:lastModifiedBy>Caroline Heerup</cp:lastModifiedBy>
  <cp:revision>123</cp:revision>
  <cp:lastPrinted>2020-06-29T13:20:14Z</cp:lastPrinted>
  <dcterms:created xsi:type="dcterms:W3CDTF">2020-06-09T08:49:29Z</dcterms:created>
  <dcterms:modified xsi:type="dcterms:W3CDTF">2020-11-26T13:15:34Z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0x0101007C3EBB475452C84A877BAAE4C4819CD7</vt:lpwstr>
  </property>
</Properties>
</file>